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9A3C-DD01-4782-9DA2-B0D6DA8C8DF7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656A-D7E1-4D39-81F2-F816B3C5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9A3C-DD01-4782-9DA2-B0D6DA8C8DF7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656A-D7E1-4D39-81F2-F816B3C5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9A3C-DD01-4782-9DA2-B0D6DA8C8DF7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656A-D7E1-4D39-81F2-F816B3C5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9A3C-DD01-4782-9DA2-B0D6DA8C8DF7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656A-D7E1-4D39-81F2-F816B3C5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9A3C-DD01-4782-9DA2-B0D6DA8C8DF7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656A-D7E1-4D39-81F2-F816B3C5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9A3C-DD01-4782-9DA2-B0D6DA8C8DF7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656A-D7E1-4D39-81F2-F816B3C5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9A3C-DD01-4782-9DA2-B0D6DA8C8DF7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656A-D7E1-4D39-81F2-F816B3C5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9A3C-DD01-4782-9DA2-B0D6DA8C8DF7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656A-D7E1-4D39-81F2-F816B3C5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9A3C-DD01-4782-9DA2-B0D6DA8C8DF7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656A-D7E1-4D39-81F2-F816B3C5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9A3C-DD01-4782-9DA2-B0D6DA8C8DF7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656A-D7E1-4D39-81F2-F816B3C5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9A3C-DD01-4782-9DA2-B0D6DA8C8DF7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656A-D7E1-4D39-81F2-F816B3C5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79A3C-DD01-4782-9DA2-B0D6DA8C8DF7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B656A-D7E1-4D39-81F2-F816B3C567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SAT Vocab List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r>
              <a:rPr lang="en-US" dirty="0" smtClean="0"/>
              <a:t> List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Affable</a:t>
            </a:r>
          </a:p>
          <a:p>
            <a:pPr lvl="1"/>
            <a:r>
              <a:rPr lang="en-US" dirty="0" smtClean="0"/>
              <a:t>Good-natured</a:t>
            </a:r>
          </a:p>
          <a:p>
            <a:r>
              <a:rPr lang="en-US" dirty="0" smtClean="0"/>
              <a:t>Affectation</a:t>
            </a:r>
          </a:p>
          <a:p>
            <a:pPr lvl="1"/>
            <a:r>
              <a:rPr lang="en-US" dirty="0" smtClean="0"/>
              <a:t>Artificial behavior</a:t>
            </a:r>
          </a:p>
          <a:p>
            <a:r>
              <a:rPr lang="en-US" dirty="0" smtClean="0"/>
              <a:t>Alacrity</a:t>
            </a:r>
          </a:p>
          <a:p>
            <a:pPr lvl="1"/>
            <a:r>
              <a:rPr lang="en-US" dirty="0" smtClean="0"/>
              <a:t>Eager willingness</a:t>
            </a:r>
          </a:p>
          <a:p>
            <a:r>
              <a:rPr lang="en-US" dirty="0" smtClean="0"/>
              <a:t>Altruism</a:t>
            </a:r>
          </a:p>
          <a:p>
            <a:pPr lvl="1"/>
            <a:r>
              <a:rPr lang="en-US" dirty="0" smtClean="0"/>
              <a:t>selflessness</a:t>
            </a:r>
          </a:p>
          <a:p>
            <a:r>
              <a:rPr lang="en-US" dirty="0" smtClean="0"/>
              <a:t>Amenable</a:t>
            </a:r>
          </a:p>
          <a:p>
            <a:pPr lvl="1"/>
            <a:r>
              <a:rPr lang="en-US" dirty="0" smtClean="0"/>
              <a:t>Willing to respond to persuasion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Anachronism</a:t>
            </a:r>
          </a:p>
          <a:p>
            <a:pPr lvl="1"/>
            <a:r>
              <a:rPr lang="en-US" dirty="0" smtClean="0"/>
              <a:t>The placing of something in the wrong historical period</a:t>
            </a:r>
          </a:p>
          <a:p>
            <a:r>
              <a:rPr lang="en-US" dirty="0" smtClean="0"/>
              <a:t>Analogous</a:t>
            </a:r>
          </a:p>
          <a:p>
            <a:pPr lvl="1"/>
            <a:r>
              <a:rPr lang="en-US" dirty="0" smtClean="0"/>
              <a:t>comparable</a:t>
            </a:r>
          </a:p>
          <a:p>
            <a:r>
              <a:rPr lang="en-US" dirty="0" smtClean="0"/>
              <a:t>Ancillary</a:t>
            </a:r>
          </a:p>
          <a:p>
            <a:pPr lvl="1"/>
            <a:r>
              <a:rPr lang="en-US" dirty="0" smtClean="0"/>
              <a:t>extra</a:t>
            </a:r>
          </a:p>
          <a:p>
            <a:r>
              <a:rPr lang="en-US" dirty="0" smtClean="0"/>
              <a:t>Androgynous</a:t>
            </a:r>
          </a:p>
          <a:p>
            <a:pPr lvl="1"/>
            <a:r>
              <a:rPr lang="en-US" dirty="0" smtClean="0"/>
              <a:t>Gender neutral</a:t>
            </a:r>
          </a:p>
          <a:p>
            <a:r>
              <a:rPr lang="en-US" dirty="0" smtClean="0"/>
              <a:t>Anthropocentric</a:t>
            </a:r>
          </a:p>
          <a:p>
            <a:pPr lvl="1"/>
            <a:r>
              <a:rPr lang="en-US" dirty="0" smtClean="0"/>
              <a:t>Regarding humans as the center of the universe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96685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Apathy</a:t>
            </a:r>
          </a:p>
          <a:p>
            <a:pPr lvl="1"/>
            <a:r>
              <a:rPr lang="en-US" dirty="0" smtClean="0"/>
              <a:t>Lack of interest</a:t>
            </a:r>
          </a:p>
          <a:p>
            <a:r>
              <a:rPr lang="en-US" dirty="0" smtClean="0"/>
              <a:t>Aphorism</a:t>
            </a:r>
          </a:p>
          <a:p>
            <a:pPr lvl="1"/>
            <a:r>
              <a:rPr lang="en-US" dirty="0" smtClean="0"/>
              <a:t>Concise, witty remark expressing a general truth</a:t>
            </a:r>
          </a:p>
          <a:p>
            <a:r>
              <a:rPr lang="en-US" dirty="0" smtClean="0"/>
              <a:t>Audacious</a:t>
            </a:r>
          </a:p>
          <a:p>
            <a:pPr lvl="1"/>
            <a:r>
              <a:rPr lang="en-US" dirty="0" smtClean="0"/>
              <a:t>Willing to take bold risks</a:t>
            </a:r>
          </a:p>
          <a:p>
            <a:r>
              <a:rPr lang="en-US" dirty="0" smtClean="0"/>
              <a:t>Arbitration</a:t>
            </a:r>
          </a:p>
          <a:p>
            <a:pPr lvl="1"/>
            <a:r>
              <a:rPr lang="en-US" dirty="0" smtClean="0"/>
              <a:t>The use of a person to settle a dispute</a:t>
            </a:r>
          </a:p>
          <a:p>
            <a:r>
              <a:rPr lang="en-US" dirty="0" smtClean="0"/>
              <a:t>Archaic</a:t>
            </a:r>
          </a:p>
          <a:p>
            <a:pPr lvl="1"/>
            <a:r>
              <a:rPr lang="en-US" dirty="0" smtClean="0"/>
              <a:t>Belonging to ancient times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Arduous</a:t>
            </a:r>
          </a:p>
          <a:p>
            <a:pPr lvl="1"/>
            <a:r>
              <a:rPr lang="en-US" dirty="0" smtClean="0"/>
              <a:t>difficult</a:t>
            </a:r>
          </a:p>
          <a:p>
            <a:r>
              <a:rPr lang="en-US" dirty="0" smtClean="0"/>
              <a:t>Articulate</a:t>
            </a:r>
          </a:p>
          <a:p>
            <a:pPr lvl="1"/>
            <a:r>
              <a:rPr lang="en-US" dirty="0" smtClean="0"/>
              <a:t>Fluent and clear in speech</a:t>
            </a:r>
          </a:p>
          <a:p>
            <a:r>
              <a:rPr lang="en-US" dirty="0" smtClean="0"/>
              <a:t>Astute</a:t>
            </a:r>
          </a:p>
          <a:p>
            <a:pPr lvl="1"/>
            <a:r>
              <a:rPr lang="en-US" dirty="0" smtClean="0"/>
              <a:t>Good at making accurate judgments</a:t>
            </a:r>
          </a:p>
          <a:p>
            <a:r>
              <a:rPr lang="en-US" dirty="0" smtClean="0"/>
              <a:t>Augment</a:t>
            </a:r>
          </a:p>
          <a:p>
            <a:pPr lvl="1"/>
            <a:r>
              <a:rPr lang="en-US" dirty="0" smtClean="0"/>
              <a:t>Add to or increase</a:t>
            </a:r>
          </a:p>
          <a:p>
            <a:r>
              <a:rPr lang="en-US" dirty="0" smtClean="0"/>
              <a:t>Auspicious</a:t>
            </a:r>
          </a:p>
          <a:p>
            <a:pPr lvl="1"/>
            <a:r>
              <a:rPr lang="en-US" dirty="0" smtClean="0"/>
              <a:t>Indicating a good chance of success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SAT Vocab List 2</vt:lpstr>
      <vt:lpstr>Vocab List 2</vt:lpstr>
      <vt:lpstr>Slide 3</vt:lpstr>
    </vt:vector>
  </TitlesOfParts>
  <Company>Pitt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Vocab List 2</dc:title>
  <dc:creator>Pitt County Schools</dc:creator>
  <cp:lastModifiedBy>Pitt County Schools</cp:lastModifiedBy>
  <cp:revision>1</cp:revision>
  <dcterms:created xsi:type="dcterms:W3CDTF">2011-09-07T12:49:04Z</dcterms:created>
  <dcterms:modified xsi:type="dcterms:W3CDTF">2011-09-07T12:49:21Z</dcterms:modified>
</cp:coreProperties>
</file>