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517F-E9AF-4D50-A4AA-54AA97E69D67}" type="datetimeFigureOut">
              <a:rPr lang="en-US" smtClean="0"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343E8-988F-4441-B105-9A413AD844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Vocabulary List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381000"/>
            <a:ext cx="4038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Abase</a:t>
            </a:r>
          </a:p>
          <a:p>
            <a:pPr lvl="1"/>
            <a:r>
              <a:rPr lang="en-US" dirty="0" smtClean="0"/>
              <a:t>Behave in a way that lessens others respect for oneself</a:t>
            </a:r>
          </a:p>
          <a:p>
            <a:r>
              <a:rPr lang="en-US" dirty="0" smtClean="0"/>
              <a:t>Abashed</a:t>
            </a:r>
          </a:p>
          <a:p>
            <a:pPr lvl="1"/>
            <a:r>
              <a:rPr lang="en-US" dirty="0" smtClean="0"/>
              <a:t>Embarrassed, disconcerted</a:t>
            </a:r>
          </a:p>
          <a:p>
            <a:r>
              <a:rPr lang="en-US" dirty="0" smtClean="0"/>
              <a:t>Aberration</a:t>
            </a:r>
          </a:p>
          <a:p>
            <a:pPr lvl="1"/>
            <a:r>
              <a:rPr lang="en-US" dirty="0" smtClean="0"/>
              <a:t>A departure from what is normal</a:t>
            </a:r>
          </a:p>
          <a:p>
            <a:r>
              <a:rPr lang="en-US" dirty="0" smtClean="0"/>
              <a:t>Abet</a:t>
            </a:r>
          </a:p>
          <a:p>
            <a:pPr lvl="1"/>
            <a:r>
              <a:rPr lang="en-US" dirty="0" smtClean="0"/>
              <a:t>Encourage or assist , in particular with crime</a:t>
            </a:r>
          </a:p>
          <a:p>
            <a:r>
              <a:rPr lang="en-US" dirty="0" smtClean="0"/>
              <a:t>Abhor</a:t>
            </a:r>
          </a:p>
          <a:p>
            <a:pPr lvl="1"/>
            <a:r>
              <a:rPr lang="en-US" dirty="0" smtClean="0"/>
              <a:t>Detest; hate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427037"/>
            <a:ext cx="4038600" cy="6430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Abjure</a:t>
            </a:r>
          </a:p>
          <a:p>
            <a:pPr lvl="1"/>
            <a:r>
              <a:rPr lang="en-US" dirty="0" smtClean="0"/>
              <a:t>Swear to give up (a belief or claim)</a:t>
            </a:r>
          </a:p>
          <a:p>
            <a:r>
              <a:rPr lang="en-US" dirty="0" smtClean="0"/>
              <a:t>Abridge</a:t>
            </a:r>
          </a:p>
          <a:p>
            <a:pPr lvl="1"/>
            <a:r>
              <a:rPr lang="en-US" dirty="0" smtClean="0"/>
              <a:t>Shorten (a text or film)</a:t>
            </a:r>
          </a:p>
          <a:p>
            <a:r>
              <a:rPr lang="en-US" dirty="0" smtClean="0"/>
              <a:t>Abstruse</a:t>
            </a:r>
          </a:p>
          <a:p>
            <a:pPr lvl="1"/>
            <a:r>
              <a:rPr lang="en-US" dirty="0" smtClean="0"/>
              <a:t>Difficult to understand; obscure</a:t>
            </a:r>
          </a:p>
          <a:p>
            <a:r>
              <a:rPr lang="en-US" dirty="0" smtClean="0"/>
              <a:t>Abut</a:t>
            </a:r>
          </a:p>
          <a:p>
            <a:pPr lvl="1"/>
            <a:r>
              <a:rPr lang="en-US" dirty="0" smtClean="0"/>
              <a:t>To share a boundary with; touch or lean on</a:t>
            </a:r>
          </a:p>
          <a:p>
            <a:r>
              <a:rPr lang="en-US" dirty="0" smtClean="0"/>
              <a:t>Accrue</a:t>
            </a:r>
          </a:p>
          <a:p>
            <a:pPr lvl="1"/>
            <a:r>
              <a:rPr lang="en-US" dirty="0" smtClean="0"/>
              <a:t>to come as a natural growth or periodic increase, as interest on $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Acerbic</a:t>
            </a:r>
          </a:p>
          <a:p>
            <a:pPr lvl="1"/>
            <a:r>
              <a:rPr lang="en-US" dirty="0" smtClean="0"/>
              <a:t>Especially sharp, particularly in speech, manner, or temper</a:t>
            </a:r>
          </a:p>
          <a:p>
            <a:r>
              <a:rPr lang="en-US" dirty="0" smtClean="0"/>
              <a:t>Acquiesce</a:t>
            </a:r>
          </a:p>
          <a:p>
            <a:pPr lvl="1"/>
            <a:r>
              <a:rPr lang="en-US" dirty="0" smtClean="0"/>
              <a:t>Accept without protest</a:t>
            </a:r>
          </a:p>
          <a:p>
            <a:r>
              <a:rPr lang="en-US" dirty="0" smtClean="0"/>
              <a:t>Acrid</a:t>
            </a:r>
          </a:p>
          <a:p>
            <a:pPr lvl="1"/>
            <a:r>
              <a:rPr lang="en-US" dirty="0" smtClean="0"/>
              <a:t>Unpleasantly bitter or pungent</a:t>
            </a:r>
          </a:p>
          <a:p>
            <a:r>
              <a:rPr lang="en-US" dirty="0" smtClean="0"/>
              <a:t>Acrimonious</a:t>
            </a:r>
          </a:p>
          <a:p>
            <a:pPr lvl="1"/>
            <a:r>
              <a:rPr lang="en-US" dirty="0" smtClean="0"/>
              <a:t>Angry and bitter</a:t>
            </a:r>
          </a:p>
          <a:p>
            <a:r>
              <a:rPr lang="en-US" dirty="0" smtClean="0"/>
              <a:t>Acuity</a:t>
            </a:r>
          </a:p>
          <a:p>
            <a:pPr lvl="1"/>
            <a:r>
              <a:rPr lang="en-US" dirty="0" smtClean="0"/>
              <a:t>Sharpness or keenness of thought, vision, hearing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Acumen</a:t>
            </a:r>
          </a:p>
          <a:p>
            <a:pPr lvl="1"/>
            <a:r>
              <a:rPr lang="en-US" dirty="0" smtClean="0"/>
              <a:t>Ability to make good judgments and quick decisions</a:t>
            </a:r>
          </a:p>
          <a:p>
            <a:r>
              <a:rPr lang="en-US" dirty="0" smtClean="0"/>
              <a:t>Adamant</a:t>
            </a:r>
          </a:p>
          <a:p>
            <a:pPr lvl="1"/>
            <a:r>
              <a:rPr lang="en-US" dirty="0" smtClean="0"/>
              <a:t>Refusing to be persuaded or change one’s mind</a:t>
            </a:r>
          </a:p>
          <a:p>
            <a:r>
              <a:rPr lang="en-US" dirty="0" smtClean="0"/>
              <a:t>Adept</a:t>
            </a:r>
          </a:p>
          <a:p>
            <a:pPr lvl="1"/>
            <a:r>
              <a:rPr lang="en-US" dirty="0" smtClean="0"/>
              <a:t>Very skilled or proficient</a:t>
            </a:r>
          </a:p>
          <a:p>
            <a:r>
              <a:rPr lang="en-US" dirty="0" smtClean="0"/>
              <a:t>Adjunct</a:t>
            </a:r>
          </a:p>
          <a:p>
            <a:pPr lvl="1"/>
            <a:r>
              <a:rPr lang="en-US" dirty="0" smtClean="0"/>
              <a:t>Additional or supplementary part</a:t>
            </a:r>
          </a:p>
          <a:p>
            <a:r>
              <a:rPr lang="en-US" dirty="0" smtClean="0"/>
              <a:t>Admonish</a:t>
            </a:r>
          </a:p>
          <a:p>
            <a:pPr lvl="1"/>
            <a:r>
              <a:rPr lang="en-US" dirty="0" smtClean="0"/>
              <a:t>Reprimand firmly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SAT Vocabulary List 1</vt:lpstr>
      <vt:lpstr>Slide 2</vt:lpstr>
      <vt:lpstr>Slide 3</vt:lpstr>
    </vt:vector>
  </TitlesOfParts>
  <Company>Pitt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Vocabulary List 1</dc:title>
  <dc:creator>Pitt County Schools</dc:creator>
  <cp:lastModifiedBy>Pitt County Schools</cp:lastModifiedBy>
  <cp:revision>2</cp:revision>
  <dcterms:created xsi:type="dcterms:W3CDTF">2009-11-18T15:47:18Z</dcterms:created>
  <dcterms:modified xsi:type="dcterms:W3CDTF">2009-11-18T16:05:15Z</dcterms:modified>
</cp:coreProperties>
</file>