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D6A94-BBEB-46DB-8CE8-FAFC8DA8516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74142-98CB-4547-B0D2-3BD259720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Vocabulary List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Banal (adj)</a:t>
            </a:r>
            <a:endParaRPr lang="en-US" dirty="0" smtClean="0"/>
          </a:p>
          <a:p>
            <a:pPr lvl="1"/>
            <a:r>
              <a:rPr lang="en-US" dirty="0" smtClean="0"/>
              <a:t>Tediously unoriginal or ordinary</a:t>
            </a:r>
          </a:p>
          <a:p>
            <a:r>
              <a:rPr lang="en-US" dirty="0" smtClean="0"/>
              <a:t>Belie (v)</a:t>
            </a:r>
            <a:endParaRPr lang="en-US" dirty="0" smtClean="0"/>
          </a:p>
          <a:p>
            <a:pPr lvl="1"/>
            <a:r>
              <a:rPr lang="en-US" dirty="0" smtClean="0"/>
              <a:t>Fail to give a true idea of; show to be untrue</a:t>
            </a:r>
          </a:p>
          <a:p>
            <a:r>
              <a:rPr lang="en-US" dirty="0" smtClean="0"/>
              <a:t>Bellicose (adj)</a:t>
            </a:r>
            <a:endParaRPr lang="en-US" dirty="0" smtClean="0"/>
          </a:p>
          <a:p>
            <a:pPr lvl="1"/>
            <a:r>
              <a:rPr lang="en-US" dirty="0" smtClean="0"/>
              <a:t>Aggressive and ready to fight</a:t>
            </a:r>
          </a:p>
          <a:p>
            <a:r>
              <a:rPr lang="en-US" dirty="0" smtClean="0"/>
              <a:t>Benign (adj)</a:t>
            </a:r>
            <a:endParaRPr lang="en-US" dirty="0" smtClean="0"/>
          </a:p>
          <a:p>
            <a:pPr lvl="1"/>
            <a:r>
              <a:rPr lang="en-US" dirty="0" smtClean="0"/>
              <a:t>Good-natured; kindly; favorable; beneficial</a:t>
            </a:r>
          </a:p>
          <a:p>
            <a:r>
              <a:rPr lang="en-US" dirty="0" smtClean="0"/>
              <a:t>Blithe (adj)</a:t>
            </a:r>
            <a:endParaRPr lang="en-US" dirty="0" smtClean="0"/>
          </a:p>
          <a:p>
            <a:pPr lvl="1"/>
            <a:r>
              <a:rPr lang="en-US" dirty="0" smtClean="0"/>
              <a:t>Cheerfully or thoughtlessly indifferent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574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Bolster (v)</a:t>
            </a:r>
            <a:endParaRPr lang="en-US" dirty="0" smtClean="0"/>
          </a:p>
          <a:p>
            <a:pPr lvl="1"/>
            <a:r>
              <a:rPr lang="en-US" dirty="0" smtClean="0"/>
              <a:t>Support or strengthen</a:t>
            </a:r>
          </a:p>
          <a:p>
            <a:r>
              <a:rPr lang="en-US" dirty="0" smtClean="0"/>
              <a:t>Bombast (n)</a:t>
            </a:r>
            <a:endParaRPr lang="en-US" dirty="0" smtClean="0"/>
          </a:p>
          <a:p>
            <a:pPr lvl="1"/>
            <a:r>
              <a:rPr lang="en-US" dirty="0" smtClean="0"/>
              <a:t>Grandiose but empty language</a:t>
            </a:r>
          </a:p>
          <a:p>
            <a:r>
              <a:rPr lang="en-US" dirty="0" smtClean="0"/>
              <a:t>Brazen (adj)</a:t>
            </a:r>
            <a:endParaRPr lang="en-US" dirty="0" smtClean="0"/>
          </a:p>
          <a:p>
            <a:pPr lvl="1"/>
            <a:r>
              <a:rPr lang="en-US" dirty="0" smtClean="0"/>
              <a:t>Bold and shameless</a:t>
            </a:r>
          </a:p>
          <a:p>
            <a:r>
              <a:rPr lang="en-US" dirty="0" smtClean="0"/>
              <a:t>Brusque (adj)</a:t>
            </a:r>
            <a:endParaRPr lang="en-US" dirty="0" smtClean="0"/>
          </a:p>
          <a:p>
            <a:pPr lvl="1"/>
            <a:r>
              <a:rPr lang="en-US" dirty="0" smtClean="0"/>
              <a:t>Abrupt or offhand in manner or speech</a:t>
            </a:r>
          </a:p>
          <a:p>
            <a:r>
              <a:rPr lang="en-US" dirty="0" smtClean="0"/>
              <a:t>Bucolic (adj)</a:t>
            </a:r>
            <a:endParaRPr lang="en-US" dirty="0" smtClean="0"/>
          </a:p>
          <a:p>
            <a:pPr lvl="1"/>
            <a:r>
              <a:rPr lang="en-US" dirty="0" smtClean="0"/>
              <a:t>Relating to rural or pastoral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Cacophony (n)</a:t>
            </a:r>
            <a:endParaRPr lang="en-US" dirty="0" smtClean="0"/>
          </a:p>
          <a:p>
            <a:pPr lvl="1"/>
            <a:r>
              <a:rPr lang="en-US" dirty="0" smtClean="0"/>
              <a:t>A harsh discordant mixture of sounds</a:t>
            </a:r>
          </a:p>
          <a:p>
            <a:r>
              <a:rPr lang="en-US" dirty="0" smtClean="0"/>
              <a:t>Cajole (v)</a:t>
            </a:r>
            <a:endParaRPr lang="en-US" dirty="0" smtClean="0"/>
          </a:p>
          <a:p>
            <a:pPr lvl="1"/>
            <a:r>
              <a:rPr lang="en-US" dirty="0" smtClean="0"/>
              <a:t>Persuade someone to do something  by sustained coaxing or flattery</a:t>
            </a:r>
          </a:p>
          <a:p>
            <a:r>
              <a:rPr lang="en-US" dirty="0" smtClean="0"/>
              <a:t>Callous (adj)</a:t>
            </a:r>
            <a:endParaRPr lang="en-US" dirty="0" smtClean="0"/>
          </a:p>
          <a:p>
            <a:pPr lvl="1"/>
            <a:r>
              <a:rPr lang="en-US" dirty="0" smtClean="0"/>
              <a:t>Insensitive and cruel</a:t>
            </a:r>
          </a:p>
          <a:p>
            <a:r>
              <a:rPr lang="en-US" dirty="0" smtClean="0"/>
              <a:t>Callow (adj)</a:t>
            </a:r>
            <a:endParaRPr lang="en-US" dirty="0" smtClean="0"/>
          </a:p>
          <a:p>
            <a:pPr lvl="1"/>
            <a:r>
              <a:rPr lang="en-US" dirty="0" smtClean="0"/>
              <a:t>Inexperienced and immature</a:t>
            </a:r>
          </a:p>
          <a:p>
            <a:r>
              <a:rPr lang="en-US" dirty="0" smtClean="0"/>
              <a:t>Capricious (adj)</a:t>
            </a:r>
            <a:endParaRPr lang="en-US" dirty="0" smtClean="0"/>
          </a:p>
          <a:p>
            <a:pPr lvl="1"/>
            <a:r>
              <a:rPr lang="en-US" dirty="0" smtClean="0"/>
              <a:t>Given to sudden and unaccountable changes of mood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Catharsis (n)</a:t>
            </a:r>
            <a:endParaRPr lang="en-US" dirty="0" smtClean="0"/>
          </a:p>
          <a:p>
            <a:pPr lvl="1"/>
            <a:r>
              <a:rPr lang="en-US" dirty="0" smtClean="0"/>
              <a:t>The release of pent-up emotions, for example through drama</a:t>
            </a:r>
          </a:p>
          <a:p>
            <a:r>
              <a:rPr lang="en-US" dirty="0" smtClean="0"/>
              <a:t>Caustic (adj)</a:t>
            </a:r>
            <a:endParaRPr lang="en-US" dirty="0" smtClean="0"/>
          </a:p>
          <a:p>
            <a:pPr lvl="1"/>
            <a:r>
              <a:rPr lang="en-US" dirty="0" smtClean="0"/>
              <a:t>Able to burn or corrode organic tissue by chemical action; scathing; biting </a:t>
            </a:r>
          </a:p>
          <a:p>
            <a:r>
              <a:rPr lang="en-US" dirty="0" smtClean="0"/>
              <a:t>Cavalier (adj)</a:t>
            </a:r>
            <a:endParaRPr lang="en-US" dirty="0" smtClean="0"/>
          </a:p>
          <a:p>
            <a:pPr lvl="1"/>
            <a:r>
              <a:rPr lang="en-US" dirty="0" smtClean="0"/>
              <a:t>Showing a lack of proper concern</a:t>
            </a:r>
          </a:p>
          <a:p>
            <a:r>
              <a:rPr lang="en-US" dirty="0" smtClean="0"/>
              <a:t>Censure (v)</a:t>
            </a:r>
            <a:endParaRPr lang="en-US" dirty="0" smtClean="0"/>
          </a:p>
          <a:p>
            <a:pPr lvl="1"/>
            <a:r>
              <a:rPr lang="en-US" dirty="0" smtClean="0"/>
              <a:t>To express strong disapproval of</a:t>
            </a:r>
          </a:p>
          <a:p>
            <a:r>
              <a:rPr lang="en-US" dirty="0" smtClean="0"/>
              <a:t>Circumscribe (v)</a:t>
            </a:r>
            <a:endParaRPr lang="en-US" dirty="0" smtClean="0"/>
          </a:p>
          <a:p>
            <a:pPr lvl="1"/>
            <a:r>
              <a:rPr lang="en-US" dirty="0" smtClean="0"/>
              <a:t>Restrict; limit; define logically, draw a line 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vocabulary list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Demagogue</a:t>
            </a:r>
          </a:p>
          <a:p>
            <a:pPr lvl="1"/>
            <a:r>
              <a:rPr lang="en-US" dirty="0" smtClean="0"/>
              <a:t>A political leader who appeals to popular desires and prejudices</a:t>
            </a:r>
          </a:p>
          <a:p>
            <a:r>
              <a:rPr lang="en-US" dirty="0" smtClean="0"/>
              <a:t>Denigrate</a:t>
            </a:r>
          </a:p>
          <a:p>
            <a:pPr lvl="1"/>
            <a:r>
              <a:rPr lang="en-US" dirty="0" smtClean="0"/>
              <a:t>Criticize unfairly; disparage</a:t>
            </a:r>
          </a:p>
          <a:p>
            <a:r>
              <a:rPr lang="en-US" dirty="0" smtClean="0"/>
              <a:t>Duplicity</a:t>
            </a:r>
          </a:p>
          <a:p>
            <a:pPr lvl="1"/>
            <a:r>
              <a:rPr lang="en-US" dirty="0" smtClean="0"/>
              <a:t>Hypocritical cunning or deception</a:t>
            </a:r>
          </a:p>
          <a:p>
            <a:r>
              <a:rPr lang="en-US" dirty="0" smtClean="0"/>
              <a:t>Didactic</a:t>
            </a:r>
          </a:p>
          <a:p>
            <a:pPr lvl="1"/>
            <a:r>
              <a:rPr lang="en-US" dirty="0" smtClean="0"/>
              <a:t>Intended for instruction; morally instructive</a:t>
            </a:r>
          </a:p>
          <a:p>
            <a:r>
              <a:rPr lang="en-US" dirty="0" smtClean="0"/>
              <a:t>Derisive</a:t>
            </a:r>
          </a:p>
          <a:p>
            <a:pPr lvl="1"/>
            <a:r>
              <a:rPr lang="en-US" dirty="0" smtClean="0"/>
              <a:t>Mocking; jeering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4958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Devoid</a:t>
            </a:r>
          </a:p>
          <a:p>
            <a:pPr lvl="1"/>
            <a:r>
              <a:rPr lang="en-US" dirty="0" smtClean="0"/>
              <a:t>Entirely lacking in</a:t>
            </a:r>
          </a:p>
          <a:p>
            <a:r>
              <a:rPr lang="en-US" dirty="0" smtClean="0"/>
              <a:t>Diaphanous</a:t>
            </a:r>
          </a:p>
          <a:p>
            <a:pPr lvl="1"/>
            <a:r>
              <a:rPr lang="en-US" dirty="0" smtClean="0"/>
              <a:t>Light, delicate, and translucent</a:t>
            </a:r>
          </a:p>
          <a:p>
            <a:r>
              <a:rPr lang="en-US" dirty="0" smtClean="0"/>
              <a:t>Dichotomy</a:t>
            </a:r>
          </a:p>
          <a:p>
            <a:pPr lvl="1"/>
            <a:r>
              <a:rPr lang="en-US" dirty="0" smtClean="0"/>
              <a:t>A separation or contrast between two things</a:t>
            </a:r>
          </a:p>
          <a:p>
            <a:r>
              <a:rPr lang="en-US" dirty="0" smtClean="0"/>
              <a:t>Diffident</a:t>
            </a:r>
          </a:p>
          <a:p>
            <a:pPr lvl="1"/>
            <a:r>
              <a:rPr lang="en-US" dirty="0" smtClean="0"/>
              <a:t>Lacking in self-confidence</a:t>
            </a:r>
          </a:p>
          <a:p>
            <a:r>
              <a:rPr lang="en-US" dirty="0" smtClean="0"/>
              <a:t>Dilettante</a:t>
            </a:r>
          </a:p>
          <a:p>
            <a:pPr lvl="1"/>
            <a:r>
              <a:rPr lang="en-US" dirty="0" smtClean="0"/>
              <a:t>A person who dabbles in a subject merely for enjoyment but without serious study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"/>
            <a:ext cx="4495800" cy="662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Diminutive</a:t>
            </a:r>
          </a:p>
          <a:p>
            <a:pPr lvl="1"/>
            <a:r>
              <a:rPr lang="en-US" dirty="0" smtClean="0"/>
              <a:t>Extremely or unusually small</a:t>
            </a:r>
          </a:p>
          <a:p>
            <a:r>
              <a:rPr lang="en-US" dirty="0" smtClean="0"/>
              <a:t>Discern</a:t>
            </a:r>
          </a:p>
          <a:p>
            <a:pPr lvl="1"/>
            <a:r>
              <a:rPr lang="en-US" dirty="0" smtClean="0"/>
              <a:t>Recognize or find out; distinguish with difficulty by sight or other senses</a:t>
            </a:r>
          </a:p>
          <a:p>
            <a:r>
              <a:rPr lang="en-US" dirty="0" smtClean="0"/>
              <a:t>Disseminate</a:t>
            </a:r>
          </a:p>
          <a:p>
            <a:pPr lvl="1"/>
            <a:r>
              <a:rPr lang="en-US" dirty="0" smtClean="0"/>
              <a:t>To scatter about; spread widely</a:t>
            </a:r>
          </a:p>
          <a:p>
            <a:r>
              <a:rPr lang="en-US" dirty="0" smtClean="0"/>
              <a:t>Docile</a:t>
            </a:r>
          </a:p>
          <a:p>
            <a:pPr lvl="1"/>
            <a:r>
              <a:rPr lang="en-US" dirty="0" smtClean="0"/>
              <a:t>Ready to accept control or instruction; submissive</a:t>
            </a:r>
          </a:p>
          <a:p>
            <a:r>
              <a:rPr lang="en-US" dirty="0" smtClean="0"/>
              <a:t>Dogmatic</a:t>
            </a:r>
          </a:p>
          <a:p>
            <a:pPr lvl="1"/>
            <a:r>
              <a:rPr lang="en-US" dirty="0" smtClean="0"/>
              <a:t>Asserted without proof; stating opinion positively or arrogantly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Dubious</a:t>
            </a:r>
          </a:p>
          <a:p>
            <a:pPr lvl="1"/>
            <a:r>
              <a:rPr lang="en-US" dirty="0" smtClean="0"/>
              <a:t>Hesitating or doubting; not to </a:t>
            </a:r>
            <a:r>
              <a:rPr lang="en-US" smtClean="0"/>
              <a:t>be relied upon</a:t>
            </a:r>
            <a:endParaRPr lang="en-US" dirty="0" smtClean="0"/>
          </a:p>
          <a:p>
            <a:r>
              <a:rPr lang="en-US" dirty="0" smtClean="0"/>
              <a:t>Ebullient</a:t>
            </a:r>
          </a:p>
          <a:p>
            <a:pPr lvl="1"/>
            <a:r>
              <a:rPr lang="en-US" dirty="0" smtClean="0"/>
              <a:t>Cheerful and full of energy</a:t>
            </a:r>
          </a:p>
          <a:p>
            <a:r>
              <a:rPr lang="en-US" dirty="0" smtClean="0"/>
              <a:t>Edify</a:t>
            </a:r>
          </a:p>
          <a:p>
            <a:pPr lvl="1"/>
            <a:r>
              <a:rPr lang="en-US" dirty="0" smtClean="0"/>
              <a:t>Instruct or improve morally or intellectually</a:t>
            </a:r>
          </a:p>
          <a:p>
            <a:r>
              <a:rPr lang="en-US" dirty="0" smtClean="0"/>
              <a:t>Efface</a:t>
            </a:r>
          </a:p>
          <a:p>
            <a:pPr lvl="1"/>
            <a:r>
              <a:rPr lang="en-US" dirty="0" smtClean="0"/>
              <a:t>To rub out; erase</a:t>
            </a:r>
          </a:p>
          <a:p>
            <a:r>
              <a:rPr lang="en-US" dirty="0" smtClean="0"/>
              <a:t>Ephemeral</a:t>
            </a:r>
          </a:p>
          <a:p>
            <a:pPr lvl="1"/>
            <a:r>
              <a:rPr lang="en-US" dirty="0" smtClean="0"/>
              <a:t>Lasting or living for a very short time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372</Words>
  <Application>Microsoft Office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AP Vocabulary List 3</vt:lpstr>
      <vt:lpstr>Slide 2</vt:lpstr>
      <vt:lpstr>Slide 3</vt:lpstr>
      <vt:lpstr>AP vocabulary list 4</vt:lpstr>
      <vt:lpstr>Slide 5</vt:lpstr>
      <vt:lpstr>Slide 6</vt:lpstr>
    </vt:vector>
  </TitlesOfParts>
  <Company>Pitt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Vocabulary List 3</dc:title>
  <dc:creator>Pitt County Schools</dc:creator>
  <cp:lastModifiedBy>Pitt County Schools</cp:lastModifiedBy>
  <cp:revision>9</cp:revision>
  <dcterms:created xsi:type="dcterms:W3CDTF">2009-12-02T14:59:12Z</dcterms:created>
  <dcterms:modified xsi:type="dcterms:W3CDTF">2011-09-13T13:50:16Z</dcterms:modified>
</cp:coreProperties>
</file>