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B1D2-4EC8-4F1A-AB09-8A105519CB8E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86FA-E1C1-4EEF-A035-DC6CCB575A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Word List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Lax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sufficiently strict, severe or careful</a:t>
            </a:r>
          </a:p>
          <a:p>
            <a:r>
              <a:rPr lang="en-US" dirty="0" smtClean="0"/>
              <a:t>Lethargy (n)</a:t>
            </a:r>
          </a:p>
          <a:p>
            <a:pPr lvl="1"/>
            <a:r>
              <a:rPr lang="en-US" dirty="0" smtClean="0"/>
              <a:t>A lack of energy and enthusiasm; sluggish</a:t>
            </a:r>
          </a:p>
          <a:p>
            <a:r>
              <a:rPr lang="en-US" dirty="0" smtClean="0"/>
              <a:t>Levity (n)</a:t>
            </a:r>
          </a:p>
          <a:p>
            <a:pPr lvl="1"/>
            <a:r>
              <a:rPr lang="en-US" dirty="0" smtClean="0"/>
              <a:t>The treatment of a serious matter with humor</a:t>
            </a:r>
          </a:p>
          <a:p>
            <a:r>
              <a:rPr lang="en-US" dirty="0" smtClean="0"/>
              <a:t>Liberate (v)</a:t>
            </a:r>
          </a:p>
          <a:p>
            <a:pPr lvl="1"/>
            <a:r>
              <a:rPr lang="en-US" dirty="0" smtClean="0"/>
              <a:t>Set free from oppression</a:t>
            </a:r>
          </a:p>
          <a:p>
            <a:r>
              <a:rPr lang="en-US" dirty="0" smtClean="0"/>
              <a:t>Loathe (v)</a:t>
            </a:r>
          </a:p>
          <a:p>
            <a:pPr lvl="1"/>
            <a:r>
              <a:rPr lang="en-US" dirty="0" smtClean="0"/>
              <a:t>Feel hatred or disgust for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Lofty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Noble; elevated; haughty</a:t>
            </a:r>
          </a:p>
          <a:p>
            <a:r>
              <a:rPr lang="en-US" dirty="0" smtClean="0"/>
              <a:t>Loquacious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Talkative</a:t>
            </a:r>
          </a:p>
          <a:p>
            <a:r>
              <a:rPr lang="en-US" dirty="0" smtClean="0"/>
              <a:t>Lucid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Clear; easy to understand</a:t>
            </a:r>
          </a:p>
          <a:p>
            <a:r>
              <a:rPr lang="en-US" dirty="0" smtClean="0"/>
              <a:t>Elucidate (v)</a:t>
            </a:r>
          </a:p>
          <a:p>
            <a:pPr lvl="1"/>
            <a:r>
              <a:rPr lang="en-US" dirty="0" smtClean="0"/>
              <a:t>To make clear</a:t>
            </a:r>
          </a:p>
          <a:p>
            <a:r>
              <a:rPr lang="en-US" dirty="0" smtClean="0"/>
              <a:t>Lugubrious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Mournful; sad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Magnanimous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Generous or forgiving; especially toward a rival</a:t>
            </a:r>
          </a:p>
          <a:p>
            <a:r>
              <a:rPr lang="en-US" dirty="0" smtClean="0"/>
              <a:t>Malevolent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Wishing evil to others; ill will</a:t>
            </a:r>
          </a:p>
          <a:p>
            <a:r>
              <a:rPr lang="en-US" dirty="0" smtClean="0"/>
              <a:t>Malice (n)</a:t>
            </a:r>
          </a:p>
          <a:p>
            <a:pPr lvl="1"/>
            <a:r>
              <a:rPr lang="en-US" dirty="0" smtClean="0"/>
              <a:t>The desire to do harm to someone</a:t>
            </a:r>
          </a:p>
          <a:p>
            <a:r>
              <a:rPr lang="en-US" dirty="0" smtClean="0"/>
              <a:t>Manifest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Clear and obvious</a:t>
            </a:r>
          </a:p>
          <a:p>
            <a:r>
              <a:rPr lang="en-US" dirty="0" smtClean="0"/>
              <a:t>Manifest (verb)	</a:t>
            </a:r>
          </a:p>
          <a:p>
            <a:pPr lvl="1"/>
            <a:r>
              <a:rPr lang="en-US" dirty="0" smtClean="0"/>
              <a:t>Show or demonstrate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2672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Meager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Lacking in quality ; lean; thin</a:t>
            </a:r>
          </a:p>
          <a:p>
            <a:r>
              <a:rPr lang="en-US" dirty="0" smtClean="0"/>
              <a:t>Meander (v)</a:t>
            </a:r>
          </a:p>
          <a:p>
            <a:pPr lvl="1"/>
            <a:r>
              <a:rPr lang="en-US" dirty="0" smtClean="0"/>
              <a:t>To move aimlessly and idly without fixed direction</a:t>
            </a:r>
          </a:p>
          <a:p>
            <a:r>
              <a:rPr lang="en-US" dirty="0" smtClean="0"/>
              <a:t>Mediocrity (n)</a:t>
            </a:r>
          </a:p>
          <a:p>
            <a:pPr lvl="1"/>
            <a:r>
              <a:rPr lang="en-US" dirty="0" smtClean="0"/>
              <a:t>state of being moderate to inferior in quality</a:t>
            </a:r>
          </a:p>
          <a:p>
            <a:r>
              <a:rPr lang="en-US" dirty="0" smtClean="0"/>
              <a:t>Mercenary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Motivated chiefly by desire for gain</a:t>
            </a:r>
          </a:p>
          <a:p>
            <a:r>
              <a:rPr lang="en-US" dirty="0" smtClean="0"/>
              <a:t>Meticulous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Extremely or excessively careful about details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SAT Word List 10</vt:lpstr>
      <vt:lpstr>Slide 2</vt:lpstr>
    </vt:vector>
  </TitlesOfParts>
  <Company>Pitt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Word List 10</dc:title>
  <dc:creator>Pitt County Schools</dc:creator>
  <cp:lastModifiedBy>Pitt County Schools</cp:lastModifiedBy>
  <cp:revision>1</cp:revision>
  <dcterms:created xsi:type="dcterms:W3CDTF">2010-05-03T13:42:39Z</dcterms:created>
  <dcterms:modified xsi:type="dcterms:W3CDTF">2010-05-03T13:42:48Z</dcterms:modified>
</cp:coreProperties>
</file>