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9CAA-B485-4272-8151-3AA639EABCDE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7DFC5-3832-4382-9BF3-84706B7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DFC5-3832-4382-9BF3-84706B762E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C645-63AA-4B68-B21B-8D619C41DDA7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1443B-F563-43EC-ADAA-8D0F38763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Word List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Word List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4958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Intemperate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Lacking self-control; characterized by excessive indulgences</a:t>
            </a:r>
          </a:p>
          <a:p>
            <a:r>
              <a:rPr lang="en-US" dirty="0" smtClean="0"/>
              <a:t>Interminable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Endless</a:t>
            </a:r>
          </a:p>
          <a:p>
            <a:r>
              <a:rPr lang="en-US" dirty="0" smtClean="0"/>
              <a:t>Intimate (v)</a:t>
            </a:r>
          </a:p>
          <a:p>
            <a:pPr lvl="1"/>
            <a:r>
              <a:rPr lang="en-US" dirty="0" smtClean="0"/>
              <a:t>Hint or imply</a:t>
            </a:r>
          </a:p>
          <a:p>
            <a:r>
              <a:rPr lang="en-US" dirty="0" smtClean="0"/>
              <a:t>Intransigent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Refusing to change one’s views</a:t>
            </a:r>
          </a:p>
          <a:p>
            <a:r>
              <a:rPr lang="en-US" dirty="0" smtClean="0"/>
              <a:t>Intrepid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Fearless; adventurous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Introspection (n)</a:t>
            </a:r>
          </a:p>
          <a:p>
            <a:pPr lvl="1"/>
            <a:r>
              <a:rPr lang="en-US" dirty="0" smtClean="0"/>
              <a:t>The examination of one’s own thoughts or feelings</a:t>
            </a:r>
          </a:p>
          <a:p>
            <a:r>
              <a:rPr lang="en-US" dirty="0" smtClean="0"/>
              <a:t>Introvert (n)</a:t>
            </a:r>
          </a:p>
          <a:p>
            <a:pPr lvl="1"/>
            <a:r>
              <a:rPr lang="en-US" dirty="0" smtClean="0"/>
              <a:t>A shy, reticent person</a:t>
            </a:r>
          </a:p>
          <a:p>
            <a:r>
              <a:rPr lang="en-US" dirty="0" smtClean="0"/>
              <a:t>Inundate (v)</a:t>
            </a:r>
          </a:p>
          <a:p>
            <a:pPr lvl="1"/>
            <a:r>
              <a:rPr lang="en-US" dirty="0" smtClean="0"/>
              <a:t>Flood; overwhelm with things to be dealt with</a:t>
            </a:r>
          </a:p>
          <a:p>
            <a:r>
              <a:rPr lang="en-US" dirty="0" smtClean="0"/>
              <a:t>Invigorate (v)</a:t>
            </a:r>
          </a:p>
          <a:p>
            <a:pPr lvl="1"/>
            <a:r>
              <a:rPr lang="en-US" dirty="0" smtClean="0"/>
              <a:t>Give strength or energy to</a:t>
            </a:r>
          </a:p>
          <a:p>
            <a:r>
              <a:rPr lang="en-US" dirty="0" smtClean="0"/>
              <a:t>Irrefutable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Impossible to deny or disprove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57200"/>
            <a:ext cx="43434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Irresolute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Uncertain; wavering; indecisive</a:t>
            </a:r>
          </a:p>
          <a:p>
            <a:r>
              <a:rPr lang="en-US" dirty="0" smtClean="0"/>
              <a:t>Itinerant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Traveling from place to place</a:t>
            </a:r>
          </a:p>
          <a:p>
            <a:r>
              <a:rPr lang="en-US" dirty="0" smtClean="0"/>
              <a:t>Jaded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Tired out or lacking enthusiasm after having had too much of something</a:t>
            </a:r>
          </a:p>
          <a:p>
            <a:r>
              <a:rPr lang="en-US" dirty="0" smtClean="0"/>
              <a:t>Judicious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Having or done with good judgment </a:t>
            </a:r>
          </a:p>
          <a:p>
            <a:r>
              <a:rPr lang="en-US" dirty="0" smtClean="0"/>
              <a:t>Laud (v)</a:t>
            </a:r>
          </a:p>
          <a:p>
            <a:pPr lvl="1"/>
            <a:r>
              <a:rPr lang="en-US" dirty="0" smtClean="0"/>
              <a:t>Praise highly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Juxtapose (v)</a:t>
            </a:r>
          </a:p>
          <a:p>
            <a:pPr lvl="1"/>
            <a:r>
              <a:rPr lang="en-US" dirty="0" smtClean="0"/>
              <a:t>Place two or more things side by side or close</a:t>
            </a:r>
          </a:p>
          <a:p>
            <a:r>
              <a:rPr lang="en-US" dirty="0" smtClean="0"/>
              <a:t>Lackadaisical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Lacking enthusiasm and </a:t>
            </a:r>
            <a:r>
              <a:rPr lang="en-US" dirty="0" err="1" smtClean="0"/>
              <a:t>thouroughness</a:t>
            </a:r>
            <a:endParaRPr lang="en-US" dirty="0" smtClean="0"/>
          </a:p>
          <a:p>
            <a:r>
              <a:rPr lang="en-US" dirty="0" smtClean="0"/>
              <a:t>Laconic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Using few words; terse</a:t>
            </a:r>
          </a:p>
          <a:p>
            <a:r>
              <a:rPr lang="en-US" dirty="0" smtClean="0"/>
              <a:t>Lament (v)	</a:t>
            </a:r>
          </a:p>
          <a:p>
            <a:pPr lvl="1"/>
            <a:r>
              <a:rPr lang="en-US" dirty="0" smtClean="0"/>
              <a:t>Mourn; express regret</a:t>
            </a:r>
          </a:p>
          <a:p>
            <a:r>
              <a:rPr lang="en-US" dirty="0" smtClean="0"/>
              <a:t>Languid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Disinclined to exert oneself physically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Word List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Lax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sufficiently strict, severe or careful</a:t>
            </a:r>
          </a:p>
          <a:p>
            <a:r>
              <a:rPr lang="en-US" dirty="0" smtClean="0"/>
              <a:t>Lethargy (n)</a:t>
            </a:r>
          </a:p>
          <a:p>
            <a:pPr lvl="1"/>
            <a:r>
              <a:rPr lang="en-US" dirty="0" smtClean="0"/>
              <a:t>A lack of energy and enthusiasm; sluggish</a:t>
            </a:r>
          </a:p>
          <a:p>
            <a:r>
              <a:rPr lang="en-US" dirty="0" smtClean="0"/>
              <a:t>Levity (n)</a:t>
            </a:r>
          </a:p>
          <a:p>
            <a:pPr lvl="1"/>
            <a:r>
              <a:rPr lang="en-US" dirty="0" smtClean="0"/>
              <a:t>The treatment of a serious matter with humor</a:t>
            </a:r>
          </a:p>
          <a:p>
            <a:r>
              <a:rPr lang="en-US" dirty="0" smtClean="0"/>
              <a:t>Liberate (v)</a:t>
            </a:r>
          </a:p>
          <a:p>
            <a:pPr lvl="1"/>
            <a:r>
              <a:rPr lang="en-US" dirty="0" smtClean="0"/>
              <a:t>Set free from oppression</a:t>
            </a:r>
          </a:p>
          <a:p>
            <a:r>
              <a:rPr lang="en-US" dirty="0" smtClean="0"/>
              <a:t>Loathe (v)</a:t>
            </a:r>
          </a:p>
          <a:p>
            <a:pPr lvl="1"/>
            <a:r>
              <a:rPr lang="en-US" dirty="0" smtClean="0"/>
              <a:t>Feel hatred or disgust for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Lofty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Noble; elevated; haughty</a:t>
            </a:r>
          </a:p>
          <a:p>
            <a:r>
              <a:rPr lang="en-US" dirty="0" smtClean="0"/>
              <a:t>Loquacious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Talkative</a:t>
            </a:r>
          </a:p>
          <a:p>
            <a:r>
              <a:rPr lang="en-US" dirty="0" smtClean="0"/>
              <a:t>Lucid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Clear; easy to understand</a:t>
            </a:r>
          </a:p>
          <a:p>
            <a:r>
              <a:rPr lang="en-US" dirty="0" smtClean="0"/>
              <a:t>Elucidate (v)</a:t>
            </a:r>
          </a:p>
          <a:p>
            <a:pPr lvl="1"/>
            <a:r>
              <a:rPr lang="en-US" dirty="0" smtClean="0"/>
              <a:t>To make clear</a:t>
            </a:r>
          </a:p>
          <a:p>
            <a:r>
              <a:rPr lang="en-US" dirty="0" smtClean="0"/>
              <a:t>Lugubrious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Mournful; sad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Magnanimous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Generous or forgiving; especially toward a rival</a:t>
            </a:r>
          </a:p>
          <a:p>
            <a:r>
              <a:rPr lang="en-US" dirty="0" smtClean="0"/>
              <a:t>Malevolent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Wishing evil to others; ill will</a:t>
            </a:r>
          </a:p>
          <a:p>
            <a:r>
              <a:rPr lang="en-US" dirty="0" smtClean="0"/>
              <a:t>Malice (n)</a:t>
            </a:r>
          </a:p>
          <a:p>
            <a:pPr lvl="1"/>
            <a:r>
              <a:rPr lang="en-US" dirty="0" smtClean="0"/>
              <a:t>The desire to do harm to someone</a:t>
            </a:r>
          </a:p>
          <a:p>
            <a:r>
              <a:rPr lang="en-US" dirty="0" smtClean="0"/>
              <a:t>Manifest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Clear and obvious</a:t>
            </a:r>
          </a:p>
          <a:p>
            <a:r>
              <a:rPr lang="en-US" dirty="0" smtClean="0"/>
              <a:t>Manifest (verb)	</a:t>
            </a:r>
          </a:p>
          <a:p>
            <a:pPr lvl="1"/>
            <a:r>
              <a:rPr lang="en-US" dirty="0" smtClean="0"/>
              <a:t>Show or demonstrate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2672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Meager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Lacking in quality ; lean; thin</a:t>
            </a:r>
          </a:p>
          <a:p>
            <a:r>
              <a:rPr lang="en-US" dirty="0" smtClean="0"/>
              <a:t>Meander (v)</a:t>
            </a:r>
          </a:p>
          <a:p>
            <a:pPr lvl="1"/>
            <a:r>
              <a:rPr lang="en-US" dirty="0" smtClean="0"/>
              <a:t>To move aimlessly and idly without fixed direction</a:t>
            </a:r>
          </a:p>
          <a:p>
            <a:r>
              <a:rPr lang="en-US" dirty="0" smtClean="0"/>
              <a:t>Mediocrity (n)</a:t>
            </a:r>
          </a:p>
          <a:p>
            <a:pPr lvl="1"/>
            <a:r>
              <a:rPr lang="en-US" dirty="0" smtClean="0"/>
              <a:t>state of being moderate to inferior in quality</a:t>
            </a:r>
          </a:p>
          <a:p>
            <a:r>
              <a:rPr lang="en-US" dirty="0" smtClean="0"/>
              <a:t>Mercenary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Motivated chiefly by desire for gain</a:t>
            </a:r>
          </a:p>
          <a:p>
            <a:r>
              <a:rPr lang="en-US" dirty="0" smtClean="0"/>
              <a:t>Meticulous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Extremely or excessively careful about details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Word List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Misanthrope (n)</a:t>
            </a:r>
          </a:p>
          <a:p>
            <a:pPr lvl="1"/>
            <a:r>
              <a:rPr lang="en-US" dirty="0" smtClean="0"/>
              <a:t>A person who hates or distrusts all people</a:t>
            </a:r>
          </a:p>
          <a:p>
            <a:r>
              <a:rPr lang="en-US" dirty="0" smtClean="0"/>
              <a:t>Miscreant (n)</a:t>
            </a:r>
          </a:p>
          <a:p>
            <a:pPr lvl="1"/>
            <a:r>
              <a:rPr lang="en-US" dirty="0" smtClean="0"/>
              <a:t>A person who behaves badly or unlawfully</a:t>
            </a:r>
          </a:p>
          <a:p>
            <a:r>
              <a:rPr lang="en-US" dirty="0" smtClean="0"/>
              <a:t>Mitigate (v)</a:t>
            </a:r>
          </a:p>
          <a:p>
            <a:pPr lvl="1"/>
            <a:r>
              <a:rPr lang="en-US" dirty="0" smtClean="0"/>
              <a:t>Make less severe, serious, or painful</a:t>
            </a:r>
          </a:p>
          <a:p>
            <a:r>
              <a:rPr lang="en-US" dirty="0" smtClean="0"/>
              <a:t>Modicum (n)</a:t>
            </a:r>
          </a:p>
          <a:p>
            <a:pPr lvl="1"/>
            <a:r>
              <a:rPr lang="en-US" dirty="0" smtClean="0"/>
              <a:t>A small amount</a:t>
            </a:r>
          </a:p>
          <a:p>
            <a:r>
              <a:rPr lang="en-US" dirty="0" smtClean="0"/>
              <a:t>Mollify (v)</a:t>
            </a:r>
          </a:p>
          <a:p>
            <a:pPr lvl="1"/>
            <a:r>
              <a:rPr lang="en-US" dirty="0" smtClean="0"/>
              <a:t>To calm in temper; soothe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Mundane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Lacking interest or excitement</a:t>
            </a:r>
          </a:p>
          <a:p>
            <a:r>
              <a:rPr lang="en-US" dirty="0" smtClean="0"/>
              <a:t>Munificent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Very generous in giving; lavish</a:t>
            </a:r>
          </a:p>
          <a:p>
            <a:r>
              <a:rPr lang="en-US" dirty="0" smtClean="0"/>
              <a:t>Narcissism (n)</a:t>
            </a:r>
          </a:p>
          <a:p>
            <a:pPr lvl="1"/>
            <a:r>
              <a:rPr lang="en-US" dirty="0" smtClean="0"/>
              <a:t>Excessive love or admiration for oneself</a:t>
            </a:r>
          </a:p>
          <a:p>
            <a:r>
              <a:rPr lang="en-US" dirty="0" smtClean="0"/>
              <a:t>Nascent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coming into existence and beginning to develop</a:t>
            </a:r>
          </a:p>
          <a:p>
            <a:r>
              <a:rPr lang="en-US" dirty="0" smtClean="0"/>
              <a:t>Nebulous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the form of a cloud or haze; vague or ill-defined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553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Nefarious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Wicked; iniquitous; villainous</a:t>
            </a:r>
          </a:p>
          <a:p>
            <a:r>
              <a:rPr lang="en-US" dirty="0" smtClean="0"/>
              <a:t>Negligible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small or unimportant as to be not worth considering</a:t>
            </a:r>
          </a:p>
          <a:p>
            <a:r>
              <a:rPr lang="en-US" dirty="0" smtClean="0"/>
              <a:t>Nonchalant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Casual, calm, and relaxed</a:t>
            </a:r>
          </a:p>
          <a:p>
            <a:r>
              <a:rPr lang="en-US" dirty="0" smtClean="0"/>
              <a:t>Novel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Strikingly new, unusual, or different</a:t>
            </a:r>
          </a:p>
          <a:p>
            <a:r>
              <a:rPr lang="en-US" dirty="0" smtClean="0"/>
              <a:t>Novice (n)</a:t>
            </a:r>
          </a:p>
          <a:p>
            <a:pPr lvl="1"/>
            <a:r>
              <a:rPr lang="en-US" dirty="0" smtClean="0"/>
              <a:t>A person new and inexperienced in a job or situation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495800" cy="6324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Nurture (v)</a:t>
            </a:r>
          </a:p>
          <a:p>
            <a:pPr lvl="1"/>
            <a:r>
              <a:rPr lang="en-US" dirty="0" smtClean="0"/>
              <a:t>Rear and encourage the development (of a child) or cherish (a belief)</a:t>
            </a:r>
          </a:p>
          <a:p>
            <a:r>
              <a:rPr lang="en-US" dirty="0" smtClean="0"/>
              <a:t>Obdurate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Stubbornly refusing to change one’s opinion or course of action</a:t>
            </a:r>
          </a:p>
          <a:p>
            <a:r>
              <a:rPr lang="en-US" dirty="0" smtClean="0"/>
              <a:t>Obfuscate (v)</a:t>
            </a:r>
          </a:p>
          <a:p>
            <a:pPr lvl="1"/>
            <a:r>
              <a:rPr lang="en-US" dirty="0" smtClean="0"/>
              <a:t>Make unclear or unintelligible</a:t>
            </a:r>
          </a:p>
          <a:p>
            <a:r>
              <a:rPr lang="en-US" dirty="0" smtClean="0"/>
              <a:t>Oblique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Neither parallel nor at right angles; not explicit or direct</a:t>
            </a:r>
          </a:p>
          <a:p>
            <a:r>
              <a:rPr lang="en-US" dirty="0" smtClean="0"/>
              <a:t>Obliterate (v)</a:t>
            </a:r>
          </a:p>
          <a:p>
            <a:pPr lvl="1"/>
            <a:r>
              <a:rPr lang="en-US" dirty="0" smtClean="0"/>
              <a:t>Destroy completely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SAT Word List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Oblivious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aware of what is happening around oneself</a:t>
            </a:r>
          </a:p>
          <a:p>
            <a:r>
              <a:rPr lang="en-US" dirty="0" smtClean="0"/>
              <a:t>Obscure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discovered or known about</a:t>
            </a:r>
          </a:p>
          <a:p>
            <a:r>
              <a:rPr lang="en-US" dirty="0" smtClean="0"/>
              <a:t>Obsequious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Obedient or attentive to an excess</a:t>
            </a:r>
          </a:p>
          <a:p>
            <a:r>
              <a:rPr lang="en-US" dirty="0" smtClean="0"/>
              <a:t>Obsolete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longer produced or used; out of date</a:t>
            </a:r>
          </a:p>
          <a:p>
            <a:r>
              <a:rPr lang="en-US" dirty="0" smtClean="0"/>
              <a:t>Obstinate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Stubbornly refusing to change one’s opinion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1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Obstreperous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Voicing loud opposition; noisy or unruly, esp. in resisting</a:t>
            </a:r>
          </a:p>
          <a:p>
            <a:r>
              <a:rPr lang="en-US" dirty="0" smtClean="0"/>
              <a:t>Obtuse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Annoyingly insensitive or slow to understand; not sharp-pointed or blunt</a:t>
            </a:r>
          </a:p>
          <a:p>
            <a:r>
              <a:rPr lang="en-US" dirty="0" smtClean="0"/>
              <a:t>Odious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Extremely unpleasant; repulsive</a:t>
            </a:r>
          </a:p>
          <a:p>
            <a:r>
              <a:rPr lang="en-US" dirty="0" smtClean="0"/>
              <a:t>Officious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Asserting authority or interfering in an overbearing way</a:t>
            </a:r>
          </a:p>
          <a:p>
            <a:r>
              <a:rPr lang="en-US" dirty="0" smtClean="0"/>
              <a:t>Ominous</a:t>
            </a:r>
          </a:p>
          <a:p>
            <a:pPr lvl="1"/>
            <a:r>
              <a:rPr lang="en-US" dirty="0" smtClean="0"/>
              <a:t>Giving the worrying impression that something bad will happen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Omniscient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Knowing all things</a:t>
            </a:r>
          </a:p>
          <a:p>
            <a:r>
              <a:rPr lang="en-US" dirty="0" smtClean="0"/>
              <a:t>Onerous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Involving an oppressive amount of effort</a:t>
            </a:r>
          </a:p>
          <a:p>
            <a:r>
              <a:rPr lang="en-US" dirty="0" smtClean="0"/>
              <a:t>Opportune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Done or occurring at an especially convenient or appropriate time</a:t>
            </a:r>
          </a:p>
          <a:p>
            <a:r>
              <a:rPr lang="en-US" dirty="0" smtClean="0"/>
              <a:t>Opprobrium (n)</a:t>
            </a:r>
          </a:p>
          <a:p>
            <a:pPr lvl="1"/>
            <a:r>
              <a:rPr lang="en-US" dirty="0" smtClean="0"/>
              <a:t>Harsh criticism or scorn</a:t>
            </a:r>
          </a:p>
          <a:p>
            <a:r>
              <a:rPr lang="en-US" dirty="0" smtClean="0"/>
              <a:t>Opulent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Ostentatious; rich and luxurious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6629400"/>
          </a:xfrm>
        </p:spPr>
        <p:txBody>
          <a:bodyPr>
            <a:normAutofit/>
          </a:bodyPr>
          <a:lstStyle/>
          <a:p>
            <a:r>
              <a:rPr lang="en-US" dirty="0" smtClean="0"/>
              <a:t>Ornate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Elaborately or highly decorated</a:t>
            </a:r>
          </a:p>
          <a:p>
            <a:r>
              <a:rPr lang="en-US" dirty="0" smtClean="0"/>
              <a:t>Orthodox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Conforming with traditional or generally accepted beliefs</a:t>
            </a:r>
          </a:p>
          <a:p>
            <a:r>
              <a:rPr lang="en-US" dirty="0" smtClean="0"/>
              <a:t>Oscillate (v)</a:t>
            </a:r>
          </a:p>
          <a:p>
            <a:pPr lvl="1"/>
            <a:r>
              <a:rPr lang="en-US" dirty="0" smtClean="0"/>
              <a:t>Move or swing back and forth at a regular rate</a:t>
            </a:r>
          </a:p>
          <a:p>
            <a:r>
              <a:rPr lang="en-US" dirty="0" smtClean="0"/>
              <a:t>Ostentation (n)</a:t>
            </a:r>
          </a:p>
          <a:p>
            <a:pPr lvl="1"/>
            <a:r>
              <a:rPr lang="en-US" dirty="0" smtClean="0"/>
              <a:t>Flamboyant display meant to impress</a:t>
            </a:r>
          </a:p>
          <a:p>
            <a:r>
              <a:rPr lang="en-US" dirty="0" smtClean="0"/>
              <a:t>Ostracize (v)</a:t>
            </a:r>
          </a:p>
          <a:p>
            <a:pPr lvl="1"/>
            <a:r>
              <a:rPr lang="en-US" dirty="0" smtClean="0"/>
              <a:t>To exclude from a group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Epitome (n)</a:t>
            </a:r>
          </a:p>
          <a:p>
            <a:pPr lvl="1"/>
            <a:r>
              <a:rPr lang="en-US" dirty="0" smtClean="0"/>
              <a:t>a perfect example of</a:t>
            </a:r>
          </a:p>
          <a:p>
            <a:r>
              <a:rPr lang="en-US" dirty="0" smtClean="0"/>
              <a:t>Equanimity (n):</a:t>
            </a:r>
          </a:p>
          <a:p>
            <a:pPr lvl="1"/>
            <a:r>
              <a:rPr lang="en-US" dirty="0" smtClean="0"/>
              <a:t> calmness, composure</a:t>
            </a:r>
          </a:p>
          <a:p>
            <a:r>
              <a:rPr lang="en-US" dirty="0" smtClean="0"/>
              <a:t>Equivocal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having two or more meanings; purposely ambiguous</a:t>
            </a:r>
          </a:p>
          <a:p>
            <a:r>
              <a:rPr lang="en-US" dirty="0" smtClean="0"/>
              <a:t>Eradicate (v):</a:t>
            </a:r>
          </a:p>
          <a:p>
            <a:pPr lvl="1"/>
            <a:r>
              <a:rPr lang="en-US" dirty="0" smtClean="0"/>
              <a:t> remove or completely destroy</a:t>
            </a:r>
          </a:p>
          <a:p>
            <a:r>
              <a:rPr lang="en-US" dirty="0" smtClean="0"/>
              <a:t>Erudite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having or showing knowledge or learning</a:t>
            </a:r>
          </a:p>
          <a:p>
            <a:r>
              <a:rPr lang="en-US" dirty="0" smtClean="0"/>
              <a:t>Evanescent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quickly </a:t>
            </a:r>
            <a:r>
              <a:rPr lang="en-US" dirty="0"/>
              <a:t>fading from sight, memory, or existence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267200" cy="640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Eschew (v): </a:t>
            </a:r>
          </a:p>
          <a:p>
            <a:pPr lvl="1"/>
            <a:r>
              <a:rPr lang="en-US" dirty="0" smtClean="0"/>
              <a:t>to abstain from; to shun; to avoid</a:t>
            </a:r>
          </a:p>
          <a:p>
            <a:r>
              <a:rPr lang="en-US" dirty="0" smtClean="0"/>
              <a:t>Esoteric (</a:t>
            </a:r>
            <a:r>
              <a:rPr lang="en-US" dirty="0" err="1" smtClean="0"/>
              <a:t>adj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intended for or understood by only a small number of people with a specialized</a:t>
            </a:r>
            <a:br>
              <a:rPr lang="en-US" dirty="0"/>
            </a:br>
            <a:r>
              <a:rPr lang="en-US" dirty="0"/>
              <a:t>knowledge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Euphemism (n):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mild or less direct word substituted for one that is harsh or blunt when referring to something unpleasant or embarrassing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Evasive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directed </a:t>
            </a:r>
            <a:r>
              <a:rPr lang="en-US" dirty="0"/>
              <a:t>towards avoidance or escape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Evocative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evoking </a:t>
            </a:r>
            <a:r>
              <a:rPr lang="en-US" dirty="0"/>
              <a:t>strong memories, images, or feelings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Exacerbate (v): </a:t>
            </a:r>
          </a:p>
          <a:p>
            <a:pPr lvl="1"/>
            <a:r>
              <a:rPr lang="en-US" dirty="0" smtClean="0"/>
              <a:t>make (something bad) worse</a:t>
            </a:r>
          </a:p>
          <a:p>
            <a:r>
              <a:rPr lang="en-US" dirty="0" smtClean="0"/>
              <a:t>Exasperate (v):</a:t>
            </a:r>
          </a:p>
          <a:p>
            <a:pPr lvl="1"/>
            <a:r>
              <a:rPr lang="en-US" dirty="0" smtClean="0"/>
              <a:t> irritate intensely</a:t>
            </a:r>
          </a:p>
          <a:p>
            <a:r>
              <a:rPr lang="en-US" dirty="0" smtClean="0"/>
              <a:t>Exemplary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serving as a desirable model; very good</a:t>
            </a:r>
          </a:p>
          <a:p>
            <a:r>
              <a:rPr lang="en-US" dirty="0" smtClean="0"/>
              <a:t>Exhaustive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leaving nothing out; fully comprehensive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Exonerate (v):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officially absolve from </a:t>
            </a:r>
            <a:r>
              <a:rPr lang="en-US" dirty="0" smtClean="0"/>
              <a:t>blame</a:t>
            </a:r>
            <a:endParaRPr lang="en-US" dirty="0"/>
          </a:p>
          <a:p>
            <a:r>
              <a:rPr lang="en-US" dirty="0" smtClean="0"/>
              <a:t>Exorbitant (</a:t>
            </a:r>
            <a:r>
              <a:rPr lang="en-US" dirty="0" err="1" smtClean="0"/>
              <a:t>adj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 unreasonably high (regarding price or amount)</a:t>
            </a:r>
          </a:p>
          <a:p>
            <a:r>
              <a:rPr lang="en-US" dirty="0" smtClean="0"/>
              <a:t>Expedient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Advantageous; convenient</a:t>
            </a:r>
          </a:p>
          <a:p>
            <a:r>
              <a:rPr lang="en-US" dirty="0" smtClean="0"/>
              <a:t>Extol (v):</a:t>
            </a:r>
          </a:p>
          <a:p>
            <a:pPr lvl="1"/>
            <a:r>
              <a:rPr lang="en-US" dirty="0" smtClean="0"/>
              <a:t>To praise highly</a:t>
            </a:r>
          </a:p>
          <a:p>
            <a:r>
              <a:rPr lang="en-US" dirty="0" smtClean="0"/>
              <a:t>Extraneous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Irrelevant or unrelated to the subject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Word List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Fabricate (v)</a:t>
            </a:r>
          </a:p>
          <a:p>
            <a:pPr lvl="1"/>
            <a:r>
              <a:rPr lang="en-US" dirty="0" smtClean="0"/>
              <a:t>Invent, typically with deceitful intent</a:t>
            </a:r>
          </a:p>
          <a:p>
            <a:r>
              <a:rPr lang="en-US" dirty="0" smtClean="0"/>
              <a:t>Facetious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Trivially or inappropriately humorous; sarcastic</a:t>
            </a:r>
          </a:p>
          <a:p>
            <a:r>
              <a:rPr lang="en-US" dirty="0" smtClean="0"/>
              <a:t>Facile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Superficial</a:t>
            </a:r>
          </a:p>
          <a:p>
            <a:r>
              <a:rPr lang="en-US" dirty="0" smtClean="0"/>
              <a:t>Fallacy (n)</a:t>
            </a:r>
          </a:p>
          <a:p>
            <a:pPr lvl="1"/>
            <a:r>
              <a:rPr lang="en-US" dirty="0" smtClean="0"/>
              <a:t>A mistaken belief; a failure in reasoning</a:t>
            </a:r>
          </a:p>
          <a:p>
            <a:r>
              <a:rPr lang="en-US" dirty="0" smtClean="0"/>
              <a:t>Fastidious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Very attentive to accuracy and detail or cleanliness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066800"/>
            <a:ext cx="44958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Fatalism (n) </a:t>
            </a:r>
          </a:p>
          <a:p>
            <a:pPr lvl="1"/>
            <a:r>
              <a:rPr lang="en-US" dirty="0" smtClean="0"/>
              <a:t>the belief that all events are predetermined</a:t>
            </a:r>
          </a:p>
          <a:p>
            <a:r>
              <a:rPr lang="en-US" dirty="0" smtClean="0"/>
              <a:t>Fathom (v)</a:t>
            </a:r>
          </a:p>
          <a:p>
            <a:pPr lvl="1"/>
            <a:r>
              <a:rPr lang="en-US" dirty="0" smtClean="0"/>
              <a:t>Understand after much thought</a:t>
            </a:r>
          </a:p>
          <a:p>
            <a:r>
              <a:rPr lang="en-US" dirty="0" smtClean="0"/>
              <a:t>Feasible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Possible and practical to achieve easily or conveniently</a:t>
            </a:r>
          </a:p>
          <a:p>
            <a:r>
              <a:rPr lang="en-US" dirty="0" smtClean="0"/>
              <a:t>Felicity (n)</a:t>
            </a:r>
          </a:p>
          <a:p>
            <a:pPr lvl="1"/>
            <a:r>
              <a:rPr lang="en-US" dirty="0" smtClean="0"/>
              <a:t>Complete happiness; bliss</a:t>
            </a:r>
          </a:p>
          <a:p>
            <a:r>
              <a:rPr lang="en-US" dirty="0" smtClean="0"/>
              <a:t>Fervor (n)</a:t>
            </a:r>
          </a:p>
          <a:p>
            <a:pPr lvl="1"/>
            <a:r>
              <a:rPr lang="en-US" dirty="0" smtClean="0"/>
              <a:t>Intense and passionate feeling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44958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Flippant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showing the proper seriousness or respect</a:t>
            </a:r>
          </a:p>
          <a:p>
            <a:r>
              <a:rPr lang="en-US" dirty="0" smtClean="0"/>
              <a:t>Fortuitous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Happening by lucky chance</a:t>
            </a:r>
          </a:p>
          <a:p>
            <a:r>
              <a:rPr lang="en-US" dirty="0" smtClean="0"/>
              <a:t>Foster (v)</a:t>
            </a:r>
          </a:p>
          <a:p>
            <a:pPr lvl="1"/>
            <a:r>
              <a:rPr lang="en-US" dirty="0" smtClean="0"/>
              <a:t>To help develop or promote</a:t>
            </a:r>
          </a:p>
          <a:p>
            <a:r>
              <a:rPr lang="en-US" dirty="0" smtClean="0"/>
              <a:t>Frenetic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Frantic; frenzied</a:t>
            </a:r>
          </a:p>
          <a:p>
            <a:r>
              <a:rPr lang="en-US" dirty="0" smtClean="0"/>
              <a:t>Frugal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Sparing or economical as regards food or money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2672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Furtive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Characterized by guilty or evasive secrecy</a:t>
            </a:r>
          </a:p>
          <a:p>
            <a:r>
              <a:rPr lang="en-US" dirty="0" smtClean="0"/>
              <a:t>Galvanize (v)</a:t>
            </a:r>
          </a:p>
          <a:p>
            <a:pPr lvl="1"/>
            <a:r>
              <a:rPr lang="en-US" dirty="0" smtClean="0"/>
              <a:t>Shock or excite into action</a:t>
            </a:r>
          </a:p>
          <a:p>
            <a:r>
              <a:rPr lang="en-US" dirty="0" smtClean="0"/>
              <a:t>Garrulous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Talking too much, especially about unimportant things</a:t>
            </a:r>
          </a:p>
          <a:p>
            <a:r>
              <a:rPr lang="en-US" dirty="0" smtClean="0"/>
              <a:t>Germane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Truly relevant; pertinent</a:t>
            </a:r>
          </a:p>
          <a:p>
            <a:r>
              <a:rPr lang="en-US" dirty="0" smtClean="0"/>
              <a:t>Gratuitous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Given free of charge; unnecessary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Word List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Gregarious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Fond of the company of others; sociable</a:t>
            </a:r>
          </a:p>
          <a:p>
            <a:r>
              <a:rPr lang="en-US" dirty="0" smtClean="0"/>
              <a:t>Hackneyed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Unoriginal and trite</a:t>
            </a:r>
          </a:p>
          <a:p>
            <a:r>
              <a:rPr lang="en-US" dirty="0" smtClean="0"/>
              <a:t>Hallow (v)</a:t>
            </a:r>
          </a:p>
          <a:p>
            <a:pPr lvl="1"/>
            <a:r>
              <a:rPr lang="en-US" dirty="0" smtClean="0"/>
              <a:t>Make holy; consecrate</a:t>
            </a:r>
          </a:p>
          <a:p>
            <a:r>
              <a:rPr lang="en-US" dirty="0" smtClean="0"/>
              <a:t>Hamper (v)</a:t>
            </a:r>
          </a:p>
          <a:p>
            <a:pPr lvl="1"/>
            <a:r>
              <a:rPr lang="en-US" dirty="0" smtClean="0"/>
              <a:t>Hinder or impede</a:t>
            </a:r>
          </a:p>
          <a:p>
            <a:r>
              <a:rPr lang="en-US" dirty="0" smtClean="0"/>
              <a:t>Harbinger (n)</a:t>
            </a:r>
          </a:p>
          <a:p>
            <a:pPr lvl="1"/>
            <a:r>
              <a:rPr lang="en-US" dirty="0" smtClean="0"/>
              <a:t>A person or thing that announces or signals the approach of something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Heinous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Outrageously evil</a:t>
            </a:r>
          </a:p>
          <a:p>
            <a:r>
              <a:rPr lang="en-US" dirty="0" smtClean="0"/>
              <a:t>Heresy (n)</a:t>
            </a:r>
          </a:p>
          <a:p>
            <a:pPr lvl="1"/>
            <a:r>
              <a:rPr lang="en-US" dirty="0" smtClean="0"/>
              <a:t>Belief or opinion contrary  to orthodox religious doctrine; at odds with what is generally accepted</a:t>
            </a:r>
          </a:p>
          <a:p>
            <a:r>
              <a:rPr lang="en-US" dirty="0" smtClean="0"/>
              <a:t>Heterogeneous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Diverse in character or content</a:t>
            </a:r>
          </a:p>
          <a:p>
            <a:r>
              <a:rPr lang="en-US" dirty="0" smtClean="0"/>
              <a:t>Homogeneous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Of the same kind</a:t>
            </a:r>
          </a:p>
          <a:p>
            <a:r>
              <a:rPr lang="en-US" dirty="0" smtClean="0"/>
              <a:t>Hyperbole (n)</a:t>
            </a:r>
          </a:p>
          <a:p>
            <a:pPr lvl="1"/>
            <a:r>
              <a:rPr lang="en-US" dirty="0" smtClean="0"/>
              <a:t>Deliberate exaggeration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553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Iconoclast (n)</a:t>
            </a:r>
          </a:p>
          <a:p>
            <a:pPr lvl="1"/>
            <a:r>
              <a:rPr lang="en-US" dirty="0" smtClean="0"/>
              <a:t>A person who attacks cherished beliefs </a:t>
            </a:r>
          </a:p>
          <a:p>
            <a:r>
              <a:rPr lang="en-US" dirty="0" smtClean="0"/>
              <a:t>Idiosyncrasy (n)</a:t>
            </a:r>
          </a:p>
          <a:p>
            <a:pPr lvl="1"/>
            <a:r>
              <a:rPr lang="en-US" dirty="0" smtClean="0"/>
              <a:t>A way of behaving or thinking peculiar to an individual </a:t>
            </a:r>
          </a:p>
          <a:p>
            <a:r>
              <a:rPr lang="en-US" dirty="0" smtClean="0"/>
              <a:t>Immutable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Unchanging or unchangeable</a:t>
            </a:r>
          </a:p>
          <a:p>
            <a:r>
              <a:rPr lang="en-US" dirty="0" smtClean="0"/>
              <a:t>Impeccable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accordance with the highest standards; faultless; unblemished</a:t>
            </a:r>
          </a:p>
          <a:p>
            <a:r>
              <a:rPr lang="en-US" dirty="0" smtClean="0"/>
              <a:t>Impecunious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Having little or no money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Impediment (n)</a:t>
            </a:r>
          </a:p>
          <a:p>
            <a:pPr lvl="1"/>
            <a:r>
              <a:rPr lang="en-US" dirty="0" smtClean="0"/>
              <a:t>A hindrance or obstruction</a:t>
            </a:r>
          </a:p>
          <a:p>
            <a:r>
              <a:rPr lang="en-US" dirty="0" smtClean="0"/>
              <a:t>Impetuous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Acting or done quickly and rashly</a:t>
            </a:r>
          </a:p>
          <a:p>
            <a:r>
              <a:rPr lang="en-US" dirty="0" smtClean="0"/>
              <a:t>Implacable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Unable to be appeased</a:t>
            </a:r>
          </a:p>
          <a:p>
            <a:r>
              <a:rPr lang="en-US" dirty="0" smtClean="0"/>
              <a:t>Imprudent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showing care for the consequences of an action</a:t>
            </a:r>
          </a:p>
          <a:p>
            <a:r>
              <a:rPr lang="en-US" dirty="0" smtClean="0"/>
              <a:t>Indiscriminate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Done or acting at random or without </a:t>
            </a:r>
            <a:r>
              <a:rPr lang="en-US" smtClean="0"/>
              <a:t>careful </a:t>
            </a:r>
            <a:r>
              <a:rPr lang="en-US" smtClean="0"/>
              <a:t>judgment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Word List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Inane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Lacking sense or meaning</a:t>
            </a:r>
          </a:p>
          <a:p>
            <a:r>
              <a:rPr lang="en-US" dirty="0" smtClean="0"/>
              <a:t>Incandescent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Glowing with intense heat</a:t>
            </a:r>
          </a:p>
          <a:p>
            <a:r>
              <a:rPr lang="en-US" dirty="0" smtClean="0"/>
              <a:t>Incendiary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Designed to cause fires; tending to stir up controversy</a:t>
            </a:r>
          </a:p>
          <a:p>
            <a:r>
              <a:rPr lang="en-US" dirty="0" smtClean="0"/>
              <a:t>Incidental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Occurring as a minor accompaniment or by chance in connection with something else</a:t>
            </a:r>
          </a:p>
          <a:p>
            <a:r>
              <a:rPr lang="en-US" dirty="0" smtClean="0"/>
              <a:t>Incongruous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 of place; unsuitable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19200"/>
            <a:ext cx="4495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Inconspicuous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clearly visible or attracting attention</a:t>
            </a:r>
          </a:p>
          <a:p>
            <a:r>
              <a:rPr lang="en-US" dirty="0" smtClean="0"/>
              <a:t>Incontrovertible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able to be denied or disputed</a:t>
            </a:r>
          </a:p>
          <a:p>
            <a:r>
              <a:rPr lang="en-US" dirty="0" smtClean="0"/>
              <a:t>Indictment (n)</a:t>
            </a:r>
          </a:p>
          <a:p>
            <a:pPr lvl="1"/>
            <a:r>
              <a:rPr lang="en-US" dirty="0" smtClean="0"/>
              <a:t>A formal charge or accusation of a serious crime</a:t>
            </a:r>
          </a:p>
          <a:p>
            <a:r>
              <a:rPr lang="en-US" dirty="0" smtClean="0"/>
              <a:t>Induce (v)</a:t>
            </a:r>
          </a:p>
          <a:p>
            <a:pPr lvl="1"/>
            <a:r>
              <a:rPr lang="en-US" dirty="0" smtClean="0"/>
              <a:t>Succeed in persuading or leading someone to do something</a:t>
            </a:r>
          </a:p>
          <a:p>
            <a:r>
              <a:rPr lang="en-US" dirty="0" smtClean="0"/>
              <a:t>Inept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Incompetent; awkward or clumsy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42672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Inevitable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Certain to happen; unavoidable</a:t>
            </a:r>
          </a:p>
          <a:p>
            <a:r>
              <a:rPr lang="en-US" dirty="0" smtClean="0"/>
              <a:t>Ingenuous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Innocent and unsuspecting</a:t>
            </a:r>
          </a:p>
          <a:p>
            <a:r>
              <a:rPr lang="en-US" dirty="0" smtClean="0"/>
              <a:t>Innocuous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harmful or offensive</a:t>
            </a:r>
          </a:p>
          <a:p>
            <a:r>
              <a:rPr lang="en-US" dirty="0" smtClean="0"/>
              <a:t>Inordinate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Unusually large; excessive</a:t>
            </a:r>
          </a:p>
          <a:p>
            <a:r>
              <a:rPr lang="en-US" dirty="0" smtClean="0"/>
              <a:t>Insatiable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Impossible to satisfy</a:t>
            </a:r>
          </a:p>
          <a:p>
            <a:r>
              <a:rPr lang="en-US" dirty="0" smtClean="0"/>
              <a:t>Insular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Isolated from outside influences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Inscrutable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Impossible to understand or interpret</a:t>
            </a:r>
          </a:p>
          <a:p>
            <a:r>
              <a:rPr lang="en-US" dirty="0" smtClean="0"/>
              <a:t>Insidious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Characterized by treachery or slyness</a:t>
            </a:r>
          </a:p>
          <a:p>
            <a:r>
              <a:rPr lang="en-US" dirty="0" smtClean="0"/>
              <a:t>Insinuation (n)</a:t>
            </a:r>
          </a:p>
          <a:p>
            <a:pPr lvl="1"/>
            <a:r>
              <a:rPr lang="en-US" dirty="0" smtClean="0"/>
              <a:t>An unpleasant hint or suggestion</a:t>
            </a:r>
          </a:p>
          <a:p>
            <a:r>
              <a:rPr lang="en-US" dirty="0" smtClean="0"/>
              <a:t>Insipid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Without flavor; not exciting; dull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1624</Words>
  <Application>Microsoft Office PowerPoint</Application>
  <PresentationFormat>On-screen Show (4:3)</PresentationFormat>
  <Paragraphs>329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SAT Word List 5</vt:lpstr>
      <vt:lpstr>Slide 2</vt:lpstr>
      <vt:lpstr>Slide 3</vt:lpstr>
      <vt:lpstr>SAT Word List 6</vt:lpstr>
      <vt:lpstr>Slide 5</vt:lpstr>
      <vt:lpstr>SAT Word List 7</vt:lpstr>
      <vt:lpstr>Slide 7</vt:lpstr>
      <vt:lpstr>SAT Word List 8</vt:lpstr>
      <vt:lpstr>Slide 9</vt:lpstr>
      <vt:lpstr>SAT Word List 9</vt:lpstr>
      <vt:lpstr>Slide 11</vt:lpstr>
      <vt:lpstr>SAT Word List 10</vt:lpstr>
      <vt:lpstr>Slide 13</vt:lpstr>
      <vt:lpstr>SAT Word List 11</vt:lpstr>
      <vt:lpstr>Slide 15</vt:lpstr>
      <vt:lpstr>SAT Word List 12</vt:lpstr>
      <vt:lpstr>Slide 17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Word List 5</dc:title>
  <dc:creator>Pitt County Schools</dc:creator>
  <cp:lastModifiedBy>Pitt County Schools</cp:lastModifiedBy>
  <cp:revision>29</cp:revision>
  <dcterms:created xsi:type="dcterms:W3CDTF">2010-03-08T17:29:58Z</dcterms:created>
  <dcterms:modified xsi:type="dcterms:W3CDTF">2010-10-12T17:29:45Z</dcterms:modified>
</cp:coreProperties>
</file>