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notesSlides/notesSlide14.xml" ContentType="application/vnd.openxmlformats-officedocument.presentationml.notesSlide+xml"/>
  <Override PartName="/ppt/slides/slide22.xml" ContentType="application/vnd.openxmlformats-officedocument.presentationml.slide+xml"/>
  <Override PartName="/ppt/theme/theme2.xml" ContentType="application/vnd.openxmlformats-officedocument.theme+xml"/>
  <Override PartName="/ppt/notesSlides/notesSlide11.xml" ContentType="application/vnd.openxmlformats-officedocument.presentationml.notesSlide+xml"/>
  <Override PartName="/ppt/slides/slide2.xml" ContentType="application/vnd.openxmlformats-officedocument.presentationml.slide+xml"/>
  <Override PartName="/docProps/app.xml" ContentType="application/vnd.openxmlformats-officedocument.extended-properties+xml"/>
  <Override PartName="/ppt/notesSlides/notesSlide9.xml" ContentType="application/vnd.openxmlformats-officedocument.presentationml.notesSlide+xml"/>
  <Override PartName="/ppt/slides/slide11.xml" ContentType="application/vnd.openxmlformats-officedocument.presentationml.slide+xml"/>
  <Override PartName="/ppt/slides/slide18.xml" ContentType="application/vnd.openxmlformats-officedocument.presentationml.slide+xml"/>
  <Override PartName="/ppt/notesSlides/notesSlide16.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15.xml" ContentType="application/vnd.openxmlformats-officedocument.presentationml.notesSlide+xml"/>
  <Override PartName="/ppt/slides/slide25.xml" ContentType="application/vnd.openxmlformats-officedocument.presentationml.slide+xml"/>
  <Override PartName="/ppt/notesSlides/notesSlide4.xml" ContentType="application/vnd.openxmlformats-officedocument.presentationml.notesSlide+xml"/>
  <Override PartName="/ppt/slides/slide13.xml" ContentType="application/vnd.openxmlformats-officedocument.presentationml.slide+xml"/>
  <Override PartName="/ppt/slides/slide14.xml" ContentType="application/vnd.openxmlformats-officedocument.presentationml.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Layouts/slideLayout12.xml" ContentType="application/vnd.openxmlformats-officedocument.presentationml.slideLayout+xml"/>
  <Override PartName="/ppt/slides/slide19.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7"/>
  </p:notesMasterIdLst>
  <p:sldIdLst>
    <p:sldId id="256" r:id="rId2"/>
    <p:sldId id="257" r:id="rId3"/>
    <p:sldId id="258" r:id="rId4"/>
    <p:sldId id="272" r:id="rId5"/>
    <p:sldId id="274" r:id="rId6"/>
    <p:sldId id="275" r:id="rId7"/>
    <p:sldId id="262" r:id="rId8"/>
    <p:sldId id="263" r:id="rId9"/>
    <p:sldId id="264" r:id="rId10"/>
    <p:sldId id="265" r:id="rId11"/>
    <p:sldId id="266" r:id="rId12"/>
    <p:sldId id="267" r:id="rId13"/>
    <p:sldId id="268" r:id="rId14"/>
    <p:sldId id="269" r:id="rId15"/>
    <p:sldId id="270" r:id="rId16"/>
    <p:sldId id="271" r:id="rId17"/>
    <p:sldId id="259" r:id="rId18"/>
    <p:sldId id="260" r:id="rId19"/>
    <p:sldId id="273" r:id="rId20"/>
    <p:sldId id="276" r:id="rId21"/>
    <p:sldId id="277" r:id="rId22"/>
    <p:sldId id="261" r:id="rId23"/>
    <p:sldId id="278" r:id="rId24"/>
    <p:sldId id="279" r:id="rId25"/>
    <p:sldId id="280"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93" d="100"/>
          <a:sy n="93" d="100"/>
        </p:scale>
        <p:origin x="-1224"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1" Type="http://schemas.openxmlformats.org/officeDocument/2006/relationships/theme" Target="theme/theme1.xml"/><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notesMaster" Target="notesMasters/notesMaster1.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printerSettings" Target="printerSettings/printerSettings1.bin"/><Relationship Id="rId26" Type="http://schemas.openxmlformats.org/officeDocument/2006/relationships/slide" Target="slides/slide25.xml"/><Relationship Id="rId30" Type="http://schemas.openxmlformats.org/officeDocument/2006/relationships/viewProps" Target="viewProps.xml"/><Relationship Id="rId11" Type="http://schemas.openxmlformats.org/officeDocument/2006/relationships/slide" Target="slides/slide10.xml"/><Relationship Id="rId29" Type="http://schemas.openxmlformats.org/officeDocument/2006/relationships/presProps" Target="presProps.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F49E22-0190-8F4A-BC3E-5240A50754F9}" type="datetimeFigureOut">
              <a:rPr lang="en-US" smtClean="0"/>
              <a:t>9/19/11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957E46-0DC7-8D40-A5F2-21B9B6A1CCCE}"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87044" name="Slide Number Placeholder 3"/>
          <p:cNvSpPr>
            <a:spLocks noGrp="1"/>
          </p:cNvSpPr>
          <p:nvPr>
            <p:ph type="sldNum" sz="quarter" idx="5"/>
          </p:nvPr>
        </p:nvSpPr>
        <p:spPr bwMode="auto">
          <a:noFill/>
          <a:ln>
            <a:miter lim="800000"/>
            <a:headEnd/>
            <a:tailEnd/>
          </a:ln>
        </p:spPr>
        <p:txBody>
          <a:bodyPr/>
          <a:lstStyle/>
          <a:p>
            <a:fld id="{C83D606A-B310-C748-AA96-471834E8F305}" type="slidenum">
              <a:rPr lang="en-US"/>
              <a:pPr/>
              <a:t>5</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05476" name="Slide Number Placeholder 3"/>
          <p:cNvSpPr>
            <a:spLocks noGrp="1"/>
          </p:cNvSpPr>
          <p:nvPr>
            <p:ph type="sldNum" sz="quarter" idx="5"/>
          </p:nvPr>
        </p:nvSpPr>
        <p:spPr bwMode="auto">
          <a:noFill/>
          <a:ln>
            <a:miter lim="800000"/>
            <a:headEnd/>
            <a:tailEnd/>
          </a:ln>
        </p:spPr>
        <p:txBody>
          <a:bodyPr/>
          <a:lstStyle/>
          <a:p>
            <a:fld id="{C76FAAA2-9320-CC49-8D38-0AD8A5D7B802}" type="slidenum">
              <a:rPr lang="en-US"/>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06500" name="Slide Number Placeholder 3"/>
          <p:cNvSpPr>
            <a:spLocks noGrp="1"/>
          </p:cNvSpPr>
          <p:nvPr>
            <p:ph type="sldNum" sz="quarter" idx="5"/>
          </p:nvPr>
        </p:nvSpPr>
        <p:spPr bwMode="auto">
          <a:noFill/>
          <a:ln>
            <a:miter lim="800000"/>
            <a:headEnd/>
            <a:tailEnd/>
          </a:ln>
        </p:spPr>
        <p:txBody>
          <a:bodyPr/>
          <a:lstStyle/>
          <a:p>
            <a:fld id="{1C2EAD1D-FF2F-6142-AB62-9D4E9A47783B}" type="slidenum">
              <a:rPr lang="en-US"/>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07524" name="Slide Number Placeholder 3"/>
          <p:cNvSpPr>
            <a:spLocks noGrp="1"/>
          </p:cNvSpPr>
          <p:nvPr>
            <p:ph type="sldNum" sz="quarter" idx="5"/>
          </p:nvPr>
        </p:nvSpPr>
        <p:spPr bwMode="auto">
          <a:noFill/>
          <a:ln>
            <a:miter lim="800000"/>
            <a:headEnd/>
            <a:tailEnd/>
          </a:ln>
        </p:spPr>
        <p:txBody>
          <a:bodyPr/>
          <a:lstStyle/>
          <a:p>
            <a:fld id="{1BECEFDD-B592-AE49-B153-3019431AD65A}" type="slidenum">
              <a:rPr lang="en-US"/>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90116" name="Slide Number Placeholder 3"/>
          <p:cNvSpPr>
            <a:spLocks noGrp="1"/>
          </p:cNvSpPr>
          <p:nvPr>
            <p:ph type="sldNum" sz="quarter" idx="5"/>
          </p:nvPr>
        </p:nvSpPr>
        <p:spPr bwMode="auto">
          <a:noFill/>
          <a:ln>
            <a:miter lim="800000"/>
            <a:headEnd/>
            <a:tailEnd/>
          </a:ln>
        </p:spPr>
        <p:txBody>
          <a:bodyPr/>
          <a:lstStyle/>
          <a:p>
            <a:fld id="{D2F54C62-C653-8249-A73C-2BD10A59533C}" type="slidenum">
              <a:rPr lang="en-US"/>
              <a:pPr/>
              <a:t>20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91140" name="Slide Number Placeholder 3"/>
          <p:cNvSpPr>
            <a:spLocks noGrp="1"/>
          </p:cNvSpPr>
          <p:nvPr>
            <p:ph type="sldNum" sz="quarter" idx="5"/>
          </p:nvPr>
        </p:nvSpPr>
        <p:spPr bwMode="auto">
          <a:noFill/>
          <a:ln>
            <a:miter lim="800000"/>
            <a:headEnd/>
            <a:tailEnd/>
          </a:ln>
        </p:spPr>
        <p:txBody>
          <a:bodyPr/>
          <a:lstStyle/>
          <a:p>
            <a:fld id="{12ABFD68-64AA-E44B-9FEE-D6B6560E6EFD}" type="slidenum">
              <a:rPr lang="en-US"/>
              <a:pPr/>
              <a:t>21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92164" name="Slide Number Placeholder 3"/>
          <p:cNvSpPr>
            <a:spLocks noGrp="1"/>
          </p:cNvSpPr>
          <p:nvPr>
            <p:ph type="sldNum" sz="quarter" idx="5"/>
          </p:nvPr>
        </p:nvSpPr>
        <p:spPr bwMode="auto">
          <a:noFill/>
          <a:ln>
            <a:miter lim="800000"/>
            <a:headEnd/>
            <a:tailEnd/>
          </a:ln>
        </p:spPr>
        <p:txBody>
          <a:bodyPr/>
          <a:lstStyle/>
          <a:p>
            <a:fld id="{D863E783-F148-0B4A-A884-4713135BBD27}" type="slidenum">
              <a:rPr lang="en-US"/>
              <a:pPr/>
              <a:t>24</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93188" name="Slide Number Placeholder 3"/>
          <p:cNvSpPr>
            <a:spLocks noGrp="1"/>
          </p:cNvSpPr>
          <p:nvPr>
            <p:ph type="sldNum" sz="quarter" idx="5"/>
          </p:nvPr>
        </p:nvSpPr>
        <p:spPr bwMode="auto">
          <a:noFill/>
          <a:ln>
            <a:miter lim="800000"/>
            <a:headEnd/>
            <a:tailEnd/>
          </a:ln>
        </p:spPr>
        <p:txBody>
          <a:bodyPr/>
          <a:lstStyle/>
          <a:p>
            <a:fld id="{7ACB1FB0-3F3E-9042-9E8C-AB1CBF0A5886}" type="slidenum">
              <a:rPr lang="en-US"/>
              <a:pPr/>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88068" name="Slide Number Placeholder 3"/>
          <p:cNvSpPr>
            <a:spLocks noGrp="1"/>
          </p:cNvSpPr>
          <p:nvPr>
            <p:ph type="sldNum" sz="quarter" idx="5"/>
          </p:nvPr>
        </p:nvSpPr>
        <p:spPr bwMode="auto">
          <a:noFill/>
          <a:ln>
            <a:miter lim="800000"/>
            <a:headEnd/>
            <a:tailEnd/>
          </a:ln>
        </p:spPr>
        <p:txBody>
          <a:bodyPr/>
          <a:lstStyle/>
          <a:p>
            <a:fld id="{C85ADDDA-B2BE-7248-AA90-C1DCFF908FB4}" type="slidenum">
              <a:rPr lang="en-US"/>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98308" name="Slide Number Placeholder 3"/>
          <p:cNvSpPr>
            <a:spLocks noGrp="1"/>
          </p:cNvSpPr>
          <p:nvPr>
            <p:ph type="sldNum" sz="quarter" idx="5"/>
          </p:nvPr>
        </p:nvSpPr>
        <p:spPr bwMode="auto">
          <a:noFill/>
          <a:ln>
            <a:miter lim="800000"/>
            <a:headEnd/>
            <a:tailEnd/>
          </a:ln>
        </p:spPr>
        <p:txBody>
          <a:bodyPr/>
          <a:lstStyle/>
          <a:p>
            <a:fld id="{8D697D84-D3F8-024A-BD4D-2F8DAC89E45B}" type="slidenum">
              <a:rPr lang="en-US"/>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99332" name="Slide Number Placeholder 3"/>
          <p:cNvSpPr>
            <a:spLocks noGrp="1"/>
          </p:cNvSpPr>
          <p:nvPr>
            <p:ph type="sldNum" sz="quarter" idx="5"/>
          </p:nvPr>
        </p:nvSpPr>
        <p:spPr bwMode="auto">
          <a:noFill/>
          <a:ln>
            <a:miter lim="800000"/>
            <a:headEnd/>
            <a:tailEnd/>
          </a:ln>
        </p:spPr>
        <p:txBody>
          <a:bodyPr/>
          <a:lstStyle/>
          <a:p>
            <a:fld id="{3D0548C2-2B2B-D741-AD5B-6A4999BF2577}" type="slidenum">
              <a:rPr lang="en-US"/>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00356" name="Slide Number Placeholder 3"/>
          <p:cNvSpPr>
            <a:spLocks noGrp="1"/>
          </p:cNvSpPr>
          <p:nvPr>
            <p:ph type="sldNum" sz="quarter" idx="5"/>
          </p:nvPr>
        </p:nvSpPr>
        <p:spPr bwMode="auto">
          <a:noFill/>
          <a:ln>
            <a:miter lim="800000"/>
            <a:headEnd/>
            <a:tailEnd/>
          </a:ln>
        </p:spPr>
        <p:txBody>
          <a:bodyPr/>
          <a:lstStyle/>
          <a:p>
            <a:fld id="{C8DA89BB-6B34-F743-BDD1-ABA9B5E1ED66}" type="slidenum">
              <a:rPr lang="en-US"/>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01380" name="Slide Number Placeholder 3"/>
          <p:cNvSpPr>
            <a:spLocks noGrp="1"/>
          </p:cNvSpPr>
          <p:nvPr>
            <p:ph type="sldNum" sz="quarter" idx="5"/>
          </p:nvPr>
        </p:nvSpPr>
        <p:spPr bwMode="auto">
          <a:noFill/>
          <a:ln>
            <a:miter lim="800000"/>
            <a:headEnd/>
            <a:tailEnd/>
          </a:ln>
        </p:spPr>
        <p:txBody>
          <a:bodyPr/>
          <a:lstStyle/>
          <a:p>
            <a:fld id="{DD40F0CA-AC85-864F-B7E5-84D067A49C6C}" type="slidenum">
              <a:rPr lang="en-US"/>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02404" name="Slide Number Placeholder 3"/>
          <p:cNvSpPr>
            <a:spLocks noGrp="1"/>
          </p:cNvSpPr>
          <p:nvPr>
            <p:ph type="sldNum" sz="quarter" idx="5"/>
          </p:nvPr>
        </p:nvSpPr>
        <p:spPr bwMode="auto">
          <a:noFill/>
          <a:ln>
            <a:miter lim="800000"/>
            <a:headEnd/>
            <a:tailEnd/>
          </a:ln>
        </p:spPr>
        <p:txBody>
          <a:bodyPr/>
          <a:lstStyle/>
          <a:p>
            <a:fld id="{BFE74E12-7611-E14B-BA27-E595FC00ED5F}" type="slidenum">
              <a:rPr lang="en-US"/>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03428" name="Slide Number Placeholder 3"/>
          <p:cNvSpPr>
            <a:spLocks noGrp="1"/>
          </p:cNvSpPr>
          <p:nvPr>
            <p:ph type="sldNum" sz="quarter" idx="5"/>
          </p:nvPr>
        </p:nvSpPr>
        <p:spPr bwMode="auto">
          <a:noFill/>
          <a:ln>
            <a:miter lim="800000"/>
            <a:headEnd/>
            <a:tailEnd/>
          </a:ln>
        </p:spPr>
        <p:txBody>
          <a:bodyPr/>
          <a:lstStyle/>
          <a:p>
            <a:fld id="{79BD7583-EAB3-F744-B872-1AEA694F1D1C}" type="slidenum">
              <a:rPr lang="en-US"/>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04452" name="Slide Number Placeholder 3"/>
          <p:cNvSpPr>
            <a:spLocks noGrp="1"/>
          </p:cNvSpPr>
          <p:nvPr>
            <p:ph type="sldNum" sz="quarter" idx="5"/>
          </p:nvPr>
        </p:nvSpPr>
        <p:spPr bwMode="auto">
          <a:noFill/>
          <a:ln>
            <a:miter lim="800000"/>
            <a:headEnd/>
            <a:tailEnd/>
          </a:ln>
        </p:spPr>
        <p:txBody>
          <a:bodyPr/>
          <a:lstStyle/>
          <a:p>
            <a:fld id="{A65027EF-9F25-304D-8B63-42392197EB59}" type="slidenum">
              <a:rPr lang="en-US"/>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6C3B17-19AA-7945-9649-C9D7F114C922}" type="datetimeFigureOut">
              <a:rPr lang="en-US" smtClean="0"/>
              <a:pPr/>
              <a:t>9/19/11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820DC8-F641-C149-A198-8A408295F1A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6C3B17-19AA-7945-9649-C9D7F114C922}" type="datetimeFigureOut">
              <a:rPr lang="en-US" smtClean="0"/>
              <a:pPr/>
              <a:t>9/19/11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820DC8-F641-C149-A198-8A408295F1A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6C3B17-19AA-7945-9649-C9D7F114C922}" type="datetimeFigureOut">
              <a:rPr lang="en-US" smtClean="0"/>
              <a:pPr/>
              <a:t>9/19/11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820DC8-F641-C149-A198-8A408295F1A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rtlCol="0">
            <a:normAutofit/>
          </a:bodyPr>
          <a:lstStyle/>
          <a:p>
            <a:pPr lvl="0"/>
            <a:endParaRPr lang="en-US" noProof="0"/>
          </a:p>
        </p:txBody>
      </p:sp>
      <p:sp>
        <p:nvSpPr>
          <p:cNvPr id="5" name="Date Placeholder 4"/>
          <p:cNvSpPr>
            <a:spLocks noGrp="1"/>
          </p:cNvSpPr>
          <p:nvPr>
            <p:ph type="dt" sz="half" idx="10"/>
          </p:nvPr>
        </p:nvSpPr>
        <p:spPr>
          <a:xfrm>
            <a:off x="685800" y="6248400"/>
            <a:ext cx="1905000" cy="457200"/>
          </a:xfrm>
        </p:spPr>
        <p:txBody>
          <a:bodyPr/>
          <a:lstStyle>
            <a:lvl1pPr fontAlgn="auto">
              <a:spcBef>
                <a:spcPts val="0"/>
              </a:spcBef>
              <a:spcAft>
                <a:spcPts val="0"/>
              </a:spcAft>
              <a:defRPr>
                <a:solidFill>
                  <a:schemeClr val="bg2">
                    <a:tint val="60000"/>
                    <a:satMod val="155000"/>
                  </a:schemeClr>
                </a:solidFill>
                <a:latin typeface="+mn-lt"/>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24696ED8-3339-3649-B68C-9FCBE852E9F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6C3B17-19AA-7945-9649-C9D7F114C922}" type="datetimeFigureOut">
              <a:rPr lang="en-US" smtClean="0"/>
              <a:pPr/>
              <a:t>9/19/11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820DC8-F641-C149-A198-8A408295F1A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6C3B17-19AA-7945-9649-C9D7F114C922}" type="datetimeFigureOut">
              <a:rPr lang="en-US" smtClean="0"/>
              <a:pPr/>
              <a:t>9/19/11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820DC8-F641-C149-A198-8A408295F1A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6C3B17-19AA-7945-9649-C9D7F114C922}" type="datetimeFigureOut">
              <a:rPr lang="en-US" smtClean="0"/>
              <a:pPr/>
              <a:t>9/19/11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820DC8-F641-C149-A198-8A408295F1A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6C3B17-19AA-7945-9649-C9D7F114C922}" type="datetimeFigureOut">
              <a:rPr lang="en-US" smtClean="0"/>
              <a:pPr/>
              <a:t>9/19/11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820DC8-F641-C149-A198-8A408295F1A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6C3B17-19AA-7945-9649-C9D7F114C922}" type="datetimeFigureOut">
              <a:rPr lang="en-US" smtClean="0"/>
              <a:pPr/>
              <a:t>9/19/11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820DC8-F641-C149-A198-8A408295F1A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3B17-19AA-7945-9649-C9D7F114C922}" type="datetimeFigureOut">
              <a:rPr lang="en-US" smtClean="0"/>
              <a:pPr/>
              <a:t>9/19/11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820DC8-F641-C149-A198-8A408295F1A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6C3B17-19AA-7945-9649-C9D7F114C922}" type="datetimeFigureOut">
              <a:rPr lang="en-US" smtClean="0"/>
              <a:pPr/>
              <a:t>9/19/11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820DC8-F641-C149-A198-8A408295F1A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6C3B17-19AA-7945-9649-C9D7F114C922}" type="datetimeFigureOut">
              <a:rPr lang="en-US" smtClean="0"/>
              <a:pPr/>
              <a:t>9/19/11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820DC8-F641-C149-A198-8A408295F1A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image" Target="../media/image1.jpeg"/><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theme" Target="../theme/theme1.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4">
            <a:alphaModFix amt="54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3B17-19AA-7945-9649-C9D7F114C922}" type="datetimeFigureOut">
              <a:rPr lang="en-US" smtClean="0"/>
              <a:pPr/>
              <a:t>9/19/11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820DC8-F641-C149-A198-8A408295F1A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image" Target="../media/image7.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image" Target="../media/image8.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3" Type="http://schemas.openxmlformats.org/officeDocument/2006/relationships/image" Target="../media/image9.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3" Type="http://schemas.openxmlformats.org/officeDocument/2006/relationships/image" Target="../media/image10.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3" Type="http://schemas.openxmlformats.org/officeDocument/2006/relationships/image" Target="../media/image1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3" Type="http://schemas.openxmlformats.org/officeDocument/2006/relationships/image" Target="../media/image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3" Type="http://schemas.openxmlformats.org/officeDocument/2006/relationships/image" Target="../media/image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3" Type="http://schemas.openxmlformats.org/officeDocument/2006/relationships/image" Target="../media/image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3"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3.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4.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5.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Honors English I </a:t>
            </a:r>
            <a:endParaRPr lang="en-US" dirty="0"/>
          </a:p>
        </p:txBody>
      </p:sp>
      <p:sp>
        <p:nvSpPr>
          <p:cNvPr id="3" name="Subtitle 2"/>
          <p:cNvSpPr>
            <a:spLocks noGrp="1"/>
          </p:cNvSpPr>
          <p:nvPr>
            <p:ph type="subTitle" idx="1"/>
          </p:nvPr>
        </p:nvSpPr>
        <p:spPr/>
        <p:txBody>
          <a:bodyPr/>
          <a:lstStyle/>
          <a:p>
            <a:r>
              <a:rPr lang="en-US" dirty="0" smtClean="0"/>
              <a:t>September 19</a:t>
            </a:r>
            <a:r>
              <a:rPr lang="en-US" baseline="30000" dirty="0" smtClean="0"/>
              <a:t>th</a:t>
            </a:r>
            <a:r>
              <a:rPr lang="en-US" dirty="0" smtClean="0"/>
              <a:t> through 23</a:t>
            </a:r>
            <a:r>
              <a:rPr lang="en-US" baseline="30000" dirty="0" smtClean="0"/>
              <a:t>rd</a:t>
            </a:r>
            <a:r>
              <a:rPr lang="en-US" dirty="0" smtClean="0"/>
              <a:t> </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Rectangle 2"/>
          <p:cNvSpPr>
            <a:spLocks noGrp="1"/>
          </p:cNvSpPr>
          <p:nvPr>
            <p:ph type="title"/>
          </p:nvPr>
        </p:nvSpPr>
        <p:spPr/>
        <p:txBody>
          <a:bodyPr/>
          <a:lstStyle/>
          <a:p>
            <a:pPr marL="54864" indent="0" fontAlgn="auto">
              <a:spcAft>
                <a:spcPts val="0"/>
              </a:spcAft>
              <a:defRPr/>
            </a:pPr>
            <a:r>
              <a:rPr lang="en-US" smtClean="0">
                <a:solidFill>
                  <a:schemeClr val="tx2">
                    <a:tint val="100000"/>
                    <a:shade val="90000"/>
                    <a:satMod val="250000"/>
                    <a:alpha val="100000"/>
                  </a:schemeClr>
                </a:solidFill>
              </a:rPr>
              <a:t>Profusion</a:t>
            </a:r>
          </a:p>
        </p:txBody>
      </p:sp>
      <p:sp>
        <p:nvSpPr>
          <p:cNvPr id="67587" name="Rectangle 3"/>
          <p:cNvSpPr>
            <a:spLocks noGrp="1"/>
          </p:cNvSpPr>
          <p:nvPr>
            <p:ph type="body" sz="half" idx="1"/>
          </p:nvPr>
        </p:nvSpPr>
        <p:spPr/>
        <p:txBody>
          <a:bodyPr/>
          <a:lstStyle/>
          <a:p>
            <a:r>
              <a:rPr lang="en-US" i="1">
                <a:latin typeface="Verdana" charset="0"/>
              </a:rPr>
              <a:t>n.:</a:t>
            </a:r>
            <a:r>
              <a:rPr lang="en-US">
                <a:latin typeface="Verdana" charset="0"/>
              </a:rPr>
              <a:t> large supply; abundance.</a:t>
            </a:r>
          </a:p>
        </p:txBody>
      </p:sp>
      <p:sp>
        <p:nvSpPr>
          <p:cNvPr id="67588" name="Rectangle 4"/>
          <p:cNvSpPr>
            <a:spLocks noGrp="1" noTextEdit="1"/>
          </p:cNvSpPr>
          <p:nvPr>
            <p:ph type="clipArt" sz="half" idx="2"/>
          </p:nvPr>
        </p:nvSpPr>
        <p:spPr/>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Rectangle 2"/>
          <p:cNvSpPr>
            <a:spLocks noGrp="1"/>
          </p:cNvSpPr>
          <p:nvPr>
            <p:ph type="title"/>
          </p:nvPr>
        </p:nvSpPr>
        <p:spPr/>
        <p:txBody>
          <a:bodyPr/>
          <a:lstStyle/>
          <a:p>
            <a:pPr marL="54864" indent="0" fontAlgn="auto">
              <a:spcAft>
                <a:spcPts val="0"/>
              </a:spcAft>
              <a:defRPr/>
            </a:pPr>
            <a:r>
              <a:rPr lang="en-US" smtClean="0">
                <a:solidFill>
                  <a:schemeClr val="tx2">
                    <a:tint val="100000"/>
                    <a:shade val="90000"/>
                    <a:satMod val="250000"/>
                    <a:alpha val="100000"/>
                  </a:schemeClr>
                </a:solidFill>
              </a:rPr>
              <a:t>Adversary</a:t>
            </a:r>
          </a:p>
        </p:txBody>
      </p:sp>
      <p:sp>
        <p:nvSpPr>
          <p:cNvPr id="68611" name="Rectangle 3"/>
          <p:cNvSpPr>
            <a:spLocks noGrp="1"/>
          </p:cNvSpPr>
          <p:nvPr>
            <p:ph type="body" sz="half" idx="1"/>
          </p:nvPr>
        </p:nvSpPr>
        <p:spPr/>
        <p:txBody>
          <a:bodyPr/>
          <a:lstStyle/>
          <a:p>
            <a:r>
              <a:rPr lang="en-US" i="1">
                <a:latin typeface="Verdana" charset="0"/>
              </a:rPr>
              <a:t>n.:</a:t>
            </a:r>
            <a:r>
              <a:rPr lang="en-US">
                <a:latin typeface="Verdana" charset="0"/>
              </a:rPr>
              <a:t> enemy; opponent.</a:t>
            </a:r>
          </a:p>
        </p:txBody>
      </p:sp>
      <p:pic>
        <p:nvPicPr>
          <p:cNvPr id="68612" name="Picture 7" descr="http://www.junanshin.com/img/goshin_jutsu/judo5a.gif"/>
          <p:cNvPicPr>
            <a:picLocks noGrp="1" noChangeAspect="1" noChangeArrowheads="1"/>
          </p:cNvPicPr>
          <p:nvPr>
            <p:ph type="clipArt" sz="half" idx="2"/>
          </p:nvPr>
        </p:nvPicPr>
        <p:blipFill>
          <a:blip r:embed="rId3"/>
          <a:srcRect/>
          <a:stretch>
            <a:fillRect/>
          </a:stretch>
        </p:blipFill>
        <p:spPr>
          <a:xfrm>
            <a:off x="4940300" y="1981200"/>
            <a:ext cx="3225800" cy="41148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Grp="1"/>
          </p:cNvSpPr>
          <p:nvPr>
            <p:ph type="title"/>
          </p:nvPr>
        </p:nvSpPr>
        <p:spPr/>
        <p:txBody>
          <a:bodyPr/>
          <a:lstStyle/>
          <a:p>
            <a:pPr marL="54864" indent="0" fontAlgn="auto">
              <a:spcAft>
                <a:spcPts val="0"/>
              </a:spcAft>
              <a:defRPr/>
            </a:pPr>
            <a:r>
              <a:rPr lang="en-US" smtClean="0">
                <a:solidFill>
                  <a:schemeClr val="tx2">
                    <a:tint val="100000"/>
                    <a:shade val="90000"/>
                    <a:satMod val="250000"/>
                    <a:alpha val="100000"/>
                  </a:schemeClr>
                </a:solidFill>
              </a:rPr>
              <a:t>Rancor</a:t>
            </a:r>
          </a:p>
        </p:txBody>
      </p:sp>
      <p:sp>
        <p:nvSpPr>
          <p:cNvPr id="69635" name="Rectangle 3"/>
          <p:cNvSpPr>
            <a:spLocks noGrp="1"/>
          </p:cNvSpPr>
          <p:nvPr>
            <p:ph type="body" sz="half" idx="1"/>
          </p:nvPr>
        </p:nvSpPr>
        <p:spPr/>
        <p:txBody>
          <a:bodyPr/>
          <a:lstStyle/>
          <a:p>
            <a:r>
              <a:rPr lang="en-US" i="1">
                <a:latin typeface="Verdana" charset="0"/>
              </a:rPr>
              <a:t>n.:</a:t>
            </a:r>
            <a:r>
              <a:rPr lang="en-US">
                <a:latin typeface="Verdana" charset="0"/>
              </a:rPr>
              <a:t> bitter hatred; ill will.</a:t>
            </a:r>
          </a:p>
        </p:txBody>
      </p:sp>
      <p:pic>
        <p:nvPicPr>
          <p:cNvPr id="69636" name="Picture 7" descr="http://astro.swarthmore.edu/~burns/images/hate_school.jpg"/>
          <p:cNvPicPr>
            <a:picLocks noGrp="1" noChangeAspect="1" noChangeArrowheads="1"/>
          </p:cNvPicPr>
          <p:nvPr>
            <p:ph type="clipArt" sz="half" idx="2"/>
          </p:nvPr>
        </p:nvPicPr>
        <p:blipFill>
          <a:blip r:embed="rId3"/>
          <a:srcRect/>
          <a:stretch>
            <a:fillRect/>
          </a:stretch>
        </p:blipFill>
        <p:spPr>
          <a:xfrm>
            <a:off x="5024438" y="2190750"/>
            <a:ext cx="3057525" cy="36957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p:cNvSpPr>
          <p:nvPr>
            <p:ph type="title"/>
          </p:nvPr>
        </p:nvSpPr>
        <p:spPr/>
        <p:txBody>
          <a:bodyPr/>
          <a:lstStyle/>
          <a:p>
            <a:pPr marL="54864" indent="0" fontAlgn="auto">
              <a:spcAft>
                <a:spcPts val="0"/>
              </a:spcAft>
              <a:defRPr/>
            </a:pPr>
            <a:r>
              <a:rPr lang="en-US" smtClean="0">
                <a:solidFill>
                  <a:schemeClr val="tx2">
                    <a:tint val="100000"/>
                    <a:shade val="90000"/>
                    <a:satMod val="250000"/>
                    <a:alpha val="100000"/>
                  </a:schemeClr>
                </a:solidFill>
              </a:rPr>
              <a:t>Abominably</a:t>
            </a:r>
          </a:p>
        </p:txBody>
      </p:sp>
      <p:sp>
        <p:nvSpPr>
          <p:cNvPr id="70659" name="Rectangle 3"/>
          <p:cNvSpPr>
            <a:spLocks noGrp="1"/>
          </p:cNvSpPr>
          <p:nvPr>
            <p:ph type="body" sz="half" idx="1"/>
          </p:nvPr>
        </p:nvSpPr>
        <p:spPr/>
        <p:txBody>
          <a:bodyPr/>
          <a:lstStyle/>
          <a:p>
            <a:r>
              <a:rPr lang="en-US" i="1">
                <a:latin typeface="Verdana" charset="0"/>
              </a:rPr>
              <a:t>adv.:</a:t>
            </a:r>
            <a:r>
              <a:rPr lang="en-US">
                <a:latin typeface="Verdana" charset="0"/>
              </a:rPr>
              <a:t> in an extremely unpleasant or disgusting manner.</a:t>
            </a:r>
          </a:p>
        </p:txBody>
      </p:sp>
      <p:pic>
        <p:nvPicPr>
          <p:cNvPr id="70660" name="Picture 7" descr="http://www.x-entertainment.com/archive/quickies/11/yeti11.jpg"/>
          <p:cNvPicPr>
            <a:picLocks noGrp="1" noChangeAspect="1" noChangeArrowheads="1"/>
          </p:cNvPicPr>
          <p:nvPr>
            <p:ph type="clipArt" sz="half" idx="2"/>
          </p:nvPr>
        </p:nvPicPr>
        <p:blipFill>
          <a:blip r:embed="rId3"/>
          <a:srcRect/>
          <a:stretch>
            <a:fillRect/>
          </a:stretch>
        </p:blipFill>
        <p:spPr>
          <a:xfrm>
            <a:off x="5172075" y="3095625"/>
            <a:ext cx="2762250" cy="188595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2"/>
          <p:cNvSpPr>
            <a:spLocks noGrp="1"/>
          </p:cNvSpPr>
          <p:nvPr>
            <p:ph type="title"/>
          </p:nvPr>
        </p:nvSpPr>
        <p:spPr/>
        <p:txBody>
          <a:bodyPr/>
          <a:lstStyle/>
          <a:p>
            <a:pPr marL="54864" indent="0" fontAlgn="auto">
              <a:spcAft>
                <a:spcPts val="0"/>
              </a:spcAft>
              <a:defRPr/>
            </a:pPr>
            <a:r>
              <a:rPr lang="en-US" smtClean="0">
                <a:solidFill>
                  <a:schemeClr val="tx2">
                    <a:tint val="100000"/>
                    <a:shade val="90000"/>
                    <a:satMod val="250000"/>
                    <a:alpha val="100000"/>
                  </a:schemeClr>
                </a:solidFill>
              </a:rPr>
              <a:t>Ardor</a:t>
            </a:r>
          </a:p>
        </p:txBody>
      </p:sp>
      <p:sp>
        <p:nvSpPr>
          <p:cNvPr id="71683" name="Rectangle 3"/>
          <p:cNvSpPr>
            <a:spLocks noGrp="1"/>
          </p:cNvSpPr>
          <p:nvPr>
            <p:ph type="body" sz="half" idx="1"/>
          </p:nvPr>
        </p:nvSpPr>
        <p:spPr/>
        <p:txBody>
          <a:bodyPr/>
          <a:lstStyle/>
          <a:p>
            <a:r>
              <a:rPr lang="en-US" i="1">
                <a:latin typeface="Verdana" charset="0"/>
              </a:rPr>
              <a:t>n.:</a:t>
            </a:r>
            <a:r>
              <a:rPr lang="en-US">
                <a:latin typeface="Verdana" charset="0"/>
              </a:rPr>
              <a:t> passion; enthusiasm.</a:t>
            </a:r>
          </a:p>
        </p:txBody>
      </p:sp>
      <p:pic>
        <p:nvPicPr>
          <p:cNvPr id="71684" name="Picture 7" descr="http://adultcardiac.stanford.edu/images/heart.jpg"/>
          <p:cNvPicPr>
            <a:picLocks noGrp="1" noChangeAspect="1" noChangeArrowheads="1"/>
          </p:cNvPicPr>
          <p:nvPr>
            <p:ph type="clipArt" sz="half" idx="2"/>
          </p:nvPr>
        </p:nvPicPr>
        <p:blipFill>
          <a:blip r:embed="rId3"/>
          <a:srcRect/>
          <a:stretch>
            <a:fillRect/>
          </a:stretch>
        </p:blipFill>
        <p:spPr>
          <a:xfrm>
            <a:off x="5303838" y="2478088"/>
            <a:ext cx="2498725" cy="3121025"/>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2"/>
          <p:cNvSpPr>
            <a:spLocks noGrp="1"/>
          </p:cNvSpPr>
          <p:nvPr>
            <p:ph type="title"/>
          </p:nvPr>
        </p:nvSpPr>
        <p:spPr/>
        <p:txBody>
          <a:bodyPr/>
          <a:lstStyle/>
          <a:p>
            <a:pPr marL="54864" indent="0" fontAlgn="auto">
              <a:spcAft>
                <a:spcPts val="0"/>
              </a:spcAft>
              <a:defRPr/>
            </a:pPr>
            <a:r>
              <a:rPr lang="en-US" smtClean="0">
                <a:solidFill>
                  <a:schemeClr val="tx2">
                    <a:tint val="100000"/>
                    <a:shade val="90000"/>
                    <a:satMod val="250000"/>
                    <a:alpha val="100000"/>
                  </a:schemeClr>
                </a:solidFill>
              </a:rPr>
              <a:t>Tumult</a:t>
            </a:r>
          </a:p>
        </p:txBody>
      </p:sp>
      <p:sp>
        <p:nvSpPr>
          <p:cNvPr id="72707" name="Rectangle 3"/>
          <p:cNvSpPr>
            <a:spLocks noGrp="1"/>
          </p:cNvSpPr>
          <p:nvPr>
            <p:ph type="body" sz="half" idx="1"/>
          </p:nvPr>
        </p:nvSpPr>
        <p:spPr/>
        <p:txBody>
          <a:bodyPr/>
          <a:lstStyle/>
          <a:p>
            <a:r>
              <a:rPr lang="en-US" i="1">
                <a:latin typeface="Verdana" charset="0"/>
              </a:rPr>
              <a:t>n.:</a:t>
            </a:r>
            <a:r>
              <a:rPr lang="en-US">
                <a:latin typeface="Verdana" charset="0"/>
              </a:rPr>
              <a:t> commotion; uproar; confusion.</a:t>
            </a:r>
          </a:p>
        </p:txBody>
      </p:sp>
      <p:pic>
        <p:nvPicPr>
          <p:cNvPr id="72708" name="Picture 7" descr="http://normal-design.com/tumult/tumult04.jpg"/>
          <p:cNvPicPr>
            <a:picLocks noGrp="1" noChangeAspect="1" noChangeArrowheads="1"/>
          </p:cNvPicPr>
          <p:nvPr>
            <p:ph type="clipArt" sz="half" idx="2"/>
          </p:nvPr>
        </p:nvPicPr>
        <p:blipFill>
          <a:blip r:embed="rId3"/>
          <a:srcRect/>
          <a:stretch>
            <a:fillRect/>
          </a:stretch>
        </p:blipFill>
        <p:spPr>
          <a:xfrm>
            <a:off x="4648200" y="2679700"/>
            <a:ext cx="3810000" cy="27178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p:cNvSpPr>
          <p:nvPr>
            <p:ph type="title"/>
          </p:nvPr>
        </p:nvSpPr>
        <p:spPr/>
        <p:txBody>
          <a:bodyPr/>
          <a:lstStyle/>
          <a:p>
            <a:pPr marL="54864" indent="0" fontAlgn="auto">
              <a:spcAft>
                <a:spcPts val="0"/>
              </a:spcAft>
              <a:defRPr/>
            </a:pPr>
            <a:r>
              <a:rPr lang="en-US" smtClean="0">
                <a:solidFill>
                  <a:schemeClr val="tx2">
                    <a:tint val="100000"/>
                    <a:shade val="90000"/>
                    <a:satMod val="250000"/>
                    <a:alpha val="100000"/>
                  </a:schemeClr>
                </a:solidFill>
              </a:rPr>
              <a:t>Restitution</a:t>
            </a:r>
          </a:p>
        </p:txBody>
      </p:sp>
      <p:sp>
        <p:nvSpPr>
          <p:cNvPr id="73731" name="Rectangle 3"/>
          <p:cNvSpPr>
            <a:spLocks noGrp="1"/>
          </p:cNvSpPr>
          <p:nvPr>
            <p:ph type="body" sz="half" idx="1"/>
          </p:nvPr>
        </p:nvSpPr>
        <p:spPr/>
        <p:txBody>
          <a:bodyPr/>
          <a:lstStyle/>
          <a:p>
            <a:r>
              <a:rPr lang="en-US" i="1">
                <a:latin typeface="Verdana" charset="0"/>
              </a:rPr>
              <a:t>n.:</a:t>
            </a:r>
            <a:r>
              <a:rPr lang="en-US">
                <a:latin typeface="Verdana" charset="0"/>
              </a:rPr>
              <a:t> compensation; repayment.</a:t>
            </a:r>
          </a:p>
        </p:txBody>
      </p:sp>
      <p:pic>
        <p:nvPicPr>
          <p:cNvPr id="73732" name="Picture 7" descr="http://www.moneykingdom.net/money.gif"/>
          <p:cNvPicPr>
            <a:picLocks noGrp="1" noChangeAspect="1" noChangeArrowheads="1"/>
          </p:cNvPicPr>
          <p:nvPr>
            <p:ph type="clipArt" sz="half" idx="2"/>
          </p:nvPr>
        </p:nvPicPr>
        <p:blipFill>
          <a:blip r:embed="rId3"/>
          <a:srcRect/>
          <a:stretch>
            <a:fillRect/>
          </a:stretch>
        </p:blipFill>
        <p:spPr>
          <a:xfrm>
            <a:off x="5010150" y="1981200"/>
            <a:ext cx="3086100" cy="41148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Wednesday, September 21</a:t>
            </a:r>
            <a:r>
              <a:rPr lang="en-US" baseline="30000" dirty="0" smtClean="0"/>
              <a:t>st</a:t>
            </a:r>
            <a:r>
              <a:rPr lang="en-US" dirty="0" smtClean="0"/>
              <a:t> </a:t>
            </a:r>
            <a:endParaRPr lang="en-US" dirty="0"/>
          </a:p>
        </p:txBody>
      </p:sp>
      <p:sp>
        <p:nvSpPr>
          <p:cNvPr id="3" name="Content Placeholder 2"/>
          <p:cNvSpPr>
            <a:spLocks noGrp="1"/>
          </p:cNvSpPr>
          <p:nvPr>
            <p:ph idx="1"/>
          </p:nvPr>
        </p:nvSpPr>
        <p:spPr/>
        <p:txBody>
          <a:bodyPr/>
          <a:lstStyle/>
          <a:p>
            <a:r>
              <a:rPr lang="en-US" dirty="0" smtClean="0"/>
              <a:t>Convocation and early release</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Thursday, September 22</a:t>
            </a:r>
            <a:r>
              <a:rPr lang="en-US" baseline="30000" dirty="0" smtClean="0"/>
              <a:t>nd</a:t>
            </a:r>
            <a:r>
              <a:rPr lang="en-US" dirty="0" smtClean="0"/>
              <a:t> </a:t>
            </a:r>
            <a:endParaRPr lang="en-US" dirty="0"/>
          </a:p>
        </p:txBody>
      </p:sp>
      <p:sp>
        <p:nvSpPr>
          <p:cNvPr id="3" name="Content Placeholder 2"/>
          <p:cNvSpPr>
            <a:spLocks noGrp="1"/>
          </p:cNvSpPr>
          <p:nvPr>
            <p:ph idx="1"/>
          </p:nvPr>
        </p:nvSpPr>
        <p:spPr/>
        <p:txBody>
          <a:bodyPr/>
          <a:lstStyle/>
          <a:p>
            <a:r>
              <a:rPr lang="en-US" dirty="0" smtClean="0"/>
              <a:t>Notes on epics</a:t>
            </a:r>
          </a:p>
          <a:p>
            <a:r>
              <a:rPr lang="en-US" dirty="0" smtClean="0"/>
              <a:t>Notes on The Trojan War </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Journal 8</a:t>
            </a:r>
            <a:endParaRPr lang="en-US" dirty="0"/>
          </a:p>
        </p:txBody>
      </p:sp>
      <p:sp>
        <p:nvSpPr>
          <p:cNvPr id="3" name="Content Placeholder 2"/>
          <p:cNvSpPr>
            <a:spLocks noGrp="1"/>
          </p:cNvSpPr>
          <p:nvPr>
            <p:ph idx="1"/>
          </p:nvPr>
        </p:nvSpPr>
        <p:spPr/>
        <p:txBody>
          <a:bodyPr/>
          <a:lstStyle/>
          <a:p>
            <a:r>
              <a:rPr lang="en-US" dirty="0" smtClean="0"/>
              <a:t>Describe a trip that you have taken.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Monday, September 19</a:t>
            </a:r>
            <a:r>
              <a:rPr lang="en-US" baseline="30000" dirty="0" smtClean="0"/>
              <a:t>th</a:t>
            </a:r>
            <a:r>
              <a:rPr lang="en-US" dirty="0" smtClean="0"/>
              <a:t> </a:t>
            </a:r>
            <a:endParaRPr lang="en-US" dirty="0"/>
          </a:p>
        </p:txBody>
      </p:sp>
      <p:sp>
        <p:nvSpPr>
          <p:cNvPr id="3" name="Content Placeholder 2"/>
          <p:cNvSpPr>
            <a:spLocks noGrp="1"/>
          </p:cNvSpPr>
          <p:nvPr>
            <p:ph idx="1"/>
          </p:nvPr>
        </p:nvSpPr>
        <p:spPr/>
        <p:txBody>
          <a:bodyPr/>
          <a:lstStyle/>
          <a:p>
            <a:r>
              <a:rPr lang="en-US" dirty="0" smtClean="0"/>
              <a:t>Short Story Unit Test</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2">
            <a:lumMod val="75000"/>
          </a:schemeClr>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67494"/>
            <a:ext cx="8229600" cy="1399032"/>
          </a:xfrm>
        </p:spPr>
        <p:txBody>
          <a:bodyPr/>
          <a:lstStyle/>
          <a:p>
            <a:pPr marL="484632" indent="0" fontAlgn="auto">
              <a:spcAft>
                <a:spcPts val="0"/>
              </a:spcAft>
              <a:defRPr/>
            </a:pPr>
            <a:r>
              <a:rPr lang="en-US">
                <a:solidFill>
                  <a:schemeClr val="accent1">
                    <a:tint val="83000"/>
                    <a:satMod val="150000"/>
                  </a:schemeClr>
                </a:solidFill>
              </a:rPr>
              <a:t>Proofreading Warm-up</a:t>
            </a:r>
          </a:p>
        </p:txBody>
      </p:sp>
      <p:sp>
        <p:nvSpPr>
          <p:cNvPr id="50179" name="Text Box 3"/>
          <p:cNvSpPr txBox="1">
            <a:spLocks noChangeArrowheads="1"/>
          </p:cNvSpPr>
          <p:nvPr/>
        </p:nvSpPr>
        <p:spPr bwMode="auto">
          <a:xfrm>
            <a:off x="533400" y="1584325"/>
            <a:ext cx="8077200" cy="1235075"/>
          </a:xfrm>
          <a:prstGeom prst="rect">
            <a:avLst/>
          </a:prstGeom>
          <a:noFill/>
          <a:ln w="9525">
            <a:noFill/>
            <a:miter lim="800000"/>
            <a:headEnd/>
            <a:tailEnd/>
          </a:ln>
        </p:spPr>
        <p:txBody>
          <a:bodyPr>
            <a:prstTxWarp prst="textNoShape">
              <a:avLst/>
            </a:prstTxWarp>
            <a:spAutoFit/>
          </a:bodyPr>
          <a:lstStyle/>
          <a:p>
            <a:pPr>
              <a:lnSpc>
                <a:spcPts val="3000"/>
              </a:lnSpc>
            </a:pPr>
            <a:r>
              <a:rPr lang="en-US" sz="2500" b="1">
                <a:solidFill>
                  <a:srgbClr val="FF9900"/>
                </a:solidFill>
                <a:latin typeface="Verdana" charset="0"/>
              </a:rPr>
              <a:t>Item 3</a:t>
            </a:r>
          </a:p>
          <a:p>
            <a:pPr>
              <a:lnSpc>
                <a:spcPts val="3000"/>
              </a:lnSpc>
            </a:pPr>
            <a:r>
              <a:rPr lang="en-US">
                <a:solidFill>
                  <a:srgbClr val="FFFF99"/>
                </a:solidFill>
                <a:latin typeface="Verdana" charset="0"/>
              </a:rPr>
              <a:t>mrs jones doesnt say too Roger get you’re life in order</a:t>
            </a:r>
          </a:p>
        </p:txBody>
      </p:sp>
      <p:sp>
        <p:nvSpPr>
          <p:cNvPr id="6148" name="Text Box 4"/>
          <p:cNvSpPr txBox="1">
            <a:spLocks noChangeArrowheads="1"/>
          </p:cNvSpPr>
          <p:nvPr/>
        </p:nvSpPr>
        <p:spPr bwMode="auto">
          <a:xfrm>
            <a:off x="533400" y="3489325"/>
            <a:ext cx="8077200" cy="1997075"/>
          </a:xfrm>
          <a:prstGeom prst="rect">
            <a:avLst/>
          </a:prstGeom>
          <a:solidFill>
            <a:srgbClr val="FFFFCC"/>
          </a:solidFill>
          <a:ln w="9525">
            <a:noFill/>
            <a:miter lim="800000"/>
            <a:headEnd/>
            <a:tailEnd/>
          </a:ln>
        </p:spPr>
        <p:txBody>
          <a:bodyPr>
            <a:prstTxWarp prst="textNoShape">
              <a:avLst/>
            </a:prstTxWarp>
            <a:spAutoFit/>
          </a:bodyPr>
          <a:lstStyle/>
          <a:p>
            <a:pPr>
              <a:lnSpc>
                <a:spcPts val="3000"/>
              </a:lnSpc>
            </a:pPr>
            <a:endParaRPr lang="en-US" b="1">
              <a:solidFill>
                <a:srgbClr val="FF9900"/>
              </a:solidFill>
              <a:latin typeface="Verdana" charset="0"/>
            </a:endParaRPr>
          </a:p>
          <a:p>
            <a:pPr>
              <a:lnSpc>
                <a:spcPts val="3000"/>
              </a:lnSpc>
            </a:pPr>
            <a:r>
              <a:rPr lang="en-US" sz="2500" b="1">
                <a:solidFill>
                  <a:srgbClr val="FF9900"/>
                </a:solidFill>
                <a:latin typeface="Verdana" charset="0"/>
              </a:rPr>
              <a:t>Corrected</a:t>
            </a:r>
            <a:endParaRPr lang="en-US">
              <a:solidFill>
                <a:srgbClr val="009900"/>
              </a:solidFill>
              <a:latin typeface="Verdana" charset="0"/>
            </a:endParaRPr>
          </a:p>
          <a:p>
            <a:pPr>
              <a:lnSpc>
                <a:spcPts val="3000"/>
              </a:lnSpc>
            </a:pPr>
            <a:r>
              <a:rPr lang="en-US" b="1">
                <a:solidFill>
                  <a:srgbClr val="330066"/>
                </a:solidFill>
                <a:latin typeface="Verdana" charset="0"/>
              </a:rPr>
              <a:t>M</a:t>
            </a:r>
            <a:r>
              <a:rPr lang="en-US">
                <a:solidFill>
                  <a:srgbClr val="009900"/>
                </a:solidFill>
                <a:latin typeface="Verdana" charset="0"/>
              </a:rPr>
              <a:t>rs</a:t>
            </a:r>
            <a:r>
              <a:rPr lang="en-US" b="1">
                <a:solidFill>
                  <a:srgbClr val="330066"/>
                </a:solidFill>
                <a:latin typeface="Verdana" charset="0"/>
              </a:rPr>
              <a:t>.</a:t>
            </a:r>
            <a:r>
              <a:rPr lang="en-US">
                <a:solidFill>
                  <a:srgbClr val="009900"/>
                </a:solidFill>
                <a:latin typeface="Verdana" charset="0"/>
              </a:rPr>
              <a:t> </a:t>
            </a:r>
            <a:r>
              <a:rPr lang="en-US" b="1">
                <a:solidFill>
                  <a:srgbClr val="330066"/>
                </a:solidFill>
                <a:latin typeface="Verdana" charset="0"/>
              </a:rPr>
              <a:t>J</a:t>
            </a:r>
            <a:r>
              <a:rPr lang="en-US">
                <a:solidFill>
                  <a:srgbClr val="009900"/>
                </a:solidFill>
                <a:latin typeface="Verdana" charset="0"/>
              </a:rPr>
              <a:t>ones doesn</a:t>
            </a:r>
            <a:r>
              <a:rPr lang="en-US" b="1">
                <a:solidFill>
                  <a:srgbClr val="330066"/>
                </a:solidFill>
                <a:latin typeface="Verdana" charset="0"/>
              </a:rPr>
              <a:t>’</a:t>
            </a:r>
            <a:r>
              <a:rPr lang="en-US">
                <a:solidFill>
                  <a:srgbClr val="009900"/>
                </a:solidFill>
                <a:latin typeface="Verdana" charset="0"/>
              </a:rPr>
              <a:t>t say </a:t>
            </a:r>
            <a:r>
              <a:rPr lang="en-US" b="1">
                <a:solidFill>
                  <a:srgbClr val="330066"/>
                </a:solidFill>
                <a:latin typeface="Verdana" charset="0"/>
              </a:rPr>
              <a:t>to</a:t>
            </a:r>
            <a:r>
              <a:rPr lang="en-US">
                <a:solidFill>
                  <a:srgbClr val="009900"/>
                </a:solidFill>
                <a:latin typeface="Verdana" charset="0"/>
              </a:rPr>
              <a:t> Roger</a:t>
            </a:r>
            <a:r>
              <a:rPr lang="en-US" b="1">
                <a:solidFill>
                  <a:srgbClr val="330066"/>
                </a:solidFill>
                <a:latin typeface="Verdana" charset="0"/>
              </a:rPr>
              <a:t>,</a:t>
            </a:r>
            <a:r>
              <a:rPr lang="en-US">
                <a:solidFill>
                  <a:srgbClr val="009900"/>
                </a:solidFill>
                <a:latin typeface="Verdana" charset="0"/>
              </a:rPr>
              <a:t> </a:t>
            </a:r>
            <a:r>
              <a:rPr lang="en-US" b="1">
                <a:solidFill>
                  <a:srgbClr val="330066"/>
                </a:solidFill>
                <a:latin typeface="Verdana" charset="0"/>
              </a:rPr>
              <a:t>“G</a:t>
            </a:r>
            <a:r>
              <a:rPr lang="en-US">
                <a:solidFill>
                  <a:srgbClr val="009900"/>
                </a:solidFill>
                <a:latin typeface="Verdana" charset="0"/>
              </a:rPr>
              <a:t>et </a:t>
            </a:r>
            <a:r>
              <a:rPr lang="en-US" b="1">
                <a:solidFill>
                  <a:srgbClr val="330066"/>
                </a:solidFill>
                <a:latin typeface="Verdana" charset="0"/>
              </a:rPr>
              <a:t>your</a:t>
            </a:r>
            <a:r>
              <a:rPr lang="en-US">
                <a:solidFill>
                  <a:srgbClr val="009900"/>
                </a:solidFill>
                <a:latin typeface="Verdana" charset="0"/>
              </a:rPr>
              <a:t> life in order</a:t>
            </a:r>
            <a:r>
              <a:rPr lang="en-US" b="1">
                <a:solidFill>
                  <a:srgbClr val="330066"/>
                </a:solidFill>
                <a:latin typeface="Verdana" charset="0"/>
              </a:rPr>
              <a:t>.”</a:t>
            </a:r>
          </a:p>
          <a:p>
            <a:pPr>
              <a:lnSpc>
                <a:spcPts val="3000"/>
              </a:lnSpc>
            </a:pPr>
            <a:endParaRPr lang="en-US" b="1">
              <a:solidFill>
                <a:srgbClr val="009900"/>
              </a:solidFill>
              <a:latin typeface="Verdana" charset="0"/>
            </a:endParaRPr>
          </a:p>
        </p:txBody>
      </p:sp>
      <p:pic>
        <p:nvPicPr>
          <p:cNvPr id="50181" name="Picture 5"/>
          <p:cNvPicPr>
            <a:picLocks noChangeAspect="1" noChangeArrowheads="1"/>
          </p:cNvPicPr>
          <p:nvPr/>
        </p:nvPicPr>
        <p:blipFill>
          <a:blip r:embed="rId3"/>
          <a:srcRect/>
          <a:stretch>
            <a:fillRect/>
          </a:stretch>
        </p:blipFill>
        <p:spPr bwMode="auto">
          <a:xfrm>
            <a:off x="1676400" y="2590800"/>
            <a:ext cx="152400" cy="101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wipe(left)">
                                      <p:cBhvr>
                                        <p:cTn id="7"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animBg="1"/>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2">
            <a:lumMod val="75000"/>
          </a:schemeClr>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67494"/>
            <a:ext cx="8229600" cy="1399032"/>
          </a:xfrm>
        </p:spPr>
        <p:txBody>
          <a:bodyPr/>
          <a:lstStyle/>
          <a:p>
            <a:pPr marL="484632" indent="0" fontAlgn="auto">
              <a:spcAft>
                <a:spcPts val="0"/>
              </a:spcAft>
              <a:defRPr/>
            </a:pPr>
            <a:r>
              <a:rPr lang="en-US">
                <a:solidFill>
                  <a:schemeClr val="accent1">
                    <a:tint val="83000"/>
                    <a:satMod val="150000"/>
                  </a:schemeClr>
                </a:solidFill>
              </a:rPr>
              <a:t>Proofreading Warm-up</a:t>
            </a:r>
          </a:p>
        </p:txBody>
      </p:sp>
      <p:sp>
        <p:nvSpPr>
          <p:cNvPr id="51203" name="Text Box 3"/>
          <p:cNvSpPr txBox="1">
            <a:spLocks noChangeArrowheads="1"/>
          </p:cNvSpPr>
          <p:nvPr/>
        </p:nvSpPr>
        <p:spPr bwMode="auto">
          <a:xfrm>
            <a:off x="533400" y="1584325"/>
            <a:ext cx="8077200" cy="1235075"/>
          </a:xfrm>
          <a:prstGeom prst="rect">
            <a:avLst/>
          </a:prstGeom>
          <a:noFill/>
          <a:ln w="9525">
            <a:noFill/>
            <a:miter lim="800000"/>
            <a:headEnd/>
            <a:tailEnd/>
          </a:ln>
        </p:spPr>
        <p:txBody>
          <a:bodyPr>
            <a:prstTxWarp prst="textNoShape">
              <a:avLst/>
            </a:prstTxWarp>
            <a:spAutoFit/>
          </a:bodyPr>
          <a:lstStyle/>
          <a:p>
            <a:pPr>
              <a:lnSpc>
                <a:spcPts val="3000"/>
              </a:lnSpc>
            </a:pPr>
            <a:r>
              <a:rPr lang="en-US" sz="2500" b="1" dirty="0">
                <a:solidFill>
                  <a:srgbClr val="FF9900"/>
                </a:solidFill>
                <a:latin typeface="Verdana" charset="0"/>
              </a:rPr>
              <a:t>Item 4</a:t>
            </a:r>
          </a:p>
          <a:p>
            <a:pPr>
              <a:lnSpc>
                <a:spcPts val="3000"/>
              </a:lnSpc>
            </a:pPr>
            <a:r>
              <a:rPr lang="en-US" dirty="0">
                <a:solidFill>
                  <a:srgbClr val="FFFF99"/>
                </a:solidFill>
                <a:latin typeface="Verdana" charset="0"/>
              </a:rPr>
              <a:t>She is a kind person who’s example is a powerful lesson</a:t>
            </a:r>
          </a:p>
        </p:txBody>
      </p:sp>
      <p:sp>
        <p:nvSpPr>
          <p:cNvPr id="7172" name="Text Box 4"/>
          <p:cNvSpPr txBox="1">
            <a:spLocks noChangeArrowheads="1"/>
          </p:cNvSpPr>
          <p:nvPr/>
        </p:nvSpPr>
        <p:spPr bwMode="auto">
          <a:xfrm>
            <a:off x="533400" y="3489325"/>
            <a:ext cx="8077200" cy="1997075"/>
          </a:xfrm>
          <a:prstGeom prst="rect">
            <a:avLst/>
          </a:prstGeom>
          <a:solidFill>
            <a:srgbClr val="FFFFCC"/>
          </a:solidFill>
          <a:ln w="9525">
            <a:noFill/>
            <a:miter lim="800000"/>
            <a:headEnd/>
            <a:tailEnd/>
          </a:ln>
        </p:spPr>
        <p:txBody>
          <a:bodyPr>
            <a:prstTxWarp prst="textNoShape">
              <a:avLst/>
            </a:prstTxWarp>
            <a:spAutoFit/>
          </a:bodyPr>
          <a:lstStyle/>
          <a:p>
            <a:pPr>
              <a:lnSpc>
                <a:spcPts val="3000"/>
              </a:lnSpc>
            </a:pPr>
            <a:endParaRPr lang="en-US" b="1">
              <a:solidFill>
                <a:srgbClr val="FF9900"/>
              </a:solidFill>
              <a:latin typeface="Verdana" charset="0"/>
            </a:endParaRPr>
          </a:p>
          <a:p>
            <a:pPr>
              <a:lnSpc>
                <a:spcPts val="3000"/>
              </a:lnSpc>
            </a:pPr>
            <a:r>
              <a:rPr lang="en-US" sz="2500" b="1">
                <a:solidFill>
                  <a:srgbClr val="FF9900"/>
                </a:solidFill>
                <a:latin typeface="Verdana" charset="0"/>
              </a:rPr>
              <a:t>Corrected</a:t>
            </a:r>
            <a:endParaRPr lang="en-US">
              <a:solidFill>
                <a:srgbClr val="009900"/>
              </a:solidFill>
              <a:latin typeface="Verdana" charset="0"/>
            </a:endParaRPr>
          </a:p>
          <a:p>
            <a:pPr>
              <a:lnSpc>
                <a:spcPts val="3000"/>
              </a:lnSpc>
            </a:pPr>
            <a:r>
              <a:rPr lang="en-US">
                <a:solidFill>
                  <a:srgbClr val="009900"/>
                </a:solidFill>
                <a:latin typeface="Verdana" charset="0"/>
              </a:rPr>
              <a:t>She is a kind person </a:t>
            </a:r>
            <a:r>
              <a:rPr lang="en-US" b="1">
                <a:solidFill>
                  <a:srgbClr val="330066"/>
                </a:solidFill>
                <a:latin typeface="Verdana" charset="0"/>
              </a:rPr>
              <a:t>whose</a:t>
            </a:r>
            <a:r>
              <a:rPr lang="en-US">
                <a:solidFill>
                  <a:srgbClr val="009900"/>
                </a:solidFill>
                <a:latin typeface="Verdana" charset="0"/>
              </a:rPr>
              <a:t> example is a powerful lesson</a:t>
            </a:r>
            <a:r>
              <a:rPr lang="en-US" b="1">
                <a:solidFill>
                  <a:srgbClr val="330066"/>
                </a:solidFill>
                <a:latin typeface="Verdana" charset="0"/>
              </a:rPr>
              <a:t>.</a:t>
            </a:r>
          </a:p>
          <a:p>
            <a:pPr>
              <a:lnSpc>
                <a:spcPts val="3000"/>
              </a:lnSpc>
            </a:pPr>
            <a:endParaRPr lang="en-US" b="1">
              <a:solidFill>
                <a:srgbClr val="009900"/>
              </a:solidFill>
              <a:latin typeface="Verdana" charset="0"/>
            </a:endParaRPr>
          </a:p>
        </p:txBody>
      </p:sp>
      <p:pic>
        <p:nvPicPr>
          <p:cNvPr id="51205" name="Picture 5"/>
          <p:cNvPicPr>
            <a:picLocks noChangeAspect="1" noChangeArrowheads="1"/>
          </p:cNvPicPr>
          <p:nvPr/>
        </p:nvPicPr>
        <p:blipFill>
          <a:blip r:embed="rId3"/>
          <a:srcRect/>
          <a:stretch>
            <a:fillRect/>
          </a:stretch>
        </p:blipFill>
        <p:spPr bwMode="auto">
          <a:xfrm>
            <a:off x="1905000" y="2590800"/>
            <a:ext cx="152400" cy="101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wipe(left)">
                                      <p:cBhvr>
                                        <p:cTn id="7"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nimBg="1"/>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Friday, September 23</a:t>
            </a:r>
            <a:r>
              <a:rPr lang="en-US" baseline="30000" dirty="0" smtClean="0"/>
              <a:t>rd</a:t>
            </a:r>
            <a:r>
              <a:rPr lang="en-US" dirty="0" smtClean="0"/>
              <a:t> </a:t>
            </a:r>
            <a:endParaRPr lang="en-US" dirty="0"/>
          </a:p>
        </p:txBody>
      </p:sp>
      <p:sp>
        <p:nvSpPr>
          <p:cNvPr id="3" name="Content Placeholder 2"/>
          <p:cNvSpPr>
            <a:spLocks noGrp="1"/>
          </p:cNvSpPr>
          <p:nvPr>
            <p:ph idx="1"/>
          </p:nvPr>
        </p:nvSpPr>
        <p:spPr/>
        <p:txBody>
          <a:bodyPr/>
          <a:lstStyle/>
          <a:p>
            <a:r>
              <a:rPr lang="en-US" dirty="0" smtClean="0"/>
              <a:t>Journal </a:t>
            </a:r>
          </a:p>
          <a:p>
            <a:r>
              <a:rPr lang="en-US" dirty="0" smtClean="0"/>
              <a:t>DLP</a:t>
            </a:r>
            <a:endParaRPr lang="en-US" dirty="0" smtClean="0"/>
          </a:p>
          <a:p>
            <a:r>
              <a:rPr lang="en-US" dirty="0" smtClean="0"/>
              <a:t>Finish notes</a:t>
            </a:r>
          </a:p>
          <a:p>
            <a:r>
              <a:rPr lang="en-US" dirty="0" smtClean="0"/>
              <a:t>View Trojan War documentary </a:t>
            </a:r>
          </a:p>
          <a:p>
            <a:r>
              <a:rPr lang="en-US" dirty="0" smtClean="0"/>
              <a:t>Homework for the weekend: </a:t>
            </a:r>
            <a:r>
              <a:rPr lang="en-US" dirty="0" smtClean="0"/>
              <a:t>Get your journals in order to turn in next week. </a:t>
            </a:r>
            <a:r>
              <a:rPr lang="en-US" dirty="0" smtClean="0"/>
              <a:t> </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Journal 9 </a:t>
            </a:r>
            <a:endParaRPr lang="en-US" dirty="0"/>
          </a:p>
        </p:txBody>
      </p:sp>
      <p:sp>
        <p:nvSpPr>
          <p:cNvPr id="3" name="Content Placeholder 2"/>
          <p:cNvSpPr>
            <a:spLocks noGrp="1"/>
          </p:cNvSpPr>
          <p:nvPr>
            <p:ph idx="1"/>
          </p:nvPr>
        </p:nvSpPr>
        <p:spPr>
          <a:xfrm rot="1401928">
            <a:off x="821680" y="2997585"/>
            <a:ext cx="8229600" cy="1267256"/>
          </a:xfrm>
        </p:spPr>
        <p:txBody>
          <a:bodyPr>
            <a:noAutofit/>
          </a:bodyPr>
          <a:lstStyle/>
          <a:p>
            <a:r>
              <a:rPr lang="en-US" sz="6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Free Write Friday!</a:t>
            </a:r>
            <a:endParaRPr lang="en-US" sz="6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2">
            <a:lumMod val="75000"/>
          </a:schemeClr>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67494"/>
            <a:ext cx="8229600" cy="1399032"/>
          </a:xfrm>
        </p:spPr>
        <p:txBody>
          <a:bodyPr/>
          <a:lstStyle/>
          <a:p>
            <a:pPr marL="484632" indent="0" fontAlgn="auto">
              <a:spcAft>
                <a:spcPts val="0"/>
              </a:spcAft>
              <a:defRPr/>
            </a:pPr>
            <a:r>
              <a:rPr lang="en-US">
                <a:solidFill>
                  <a:schemeClr val="accent1">
                    <a:tint val="83000"/>
                    <a:satMod val="150000"/>
                  </a:schemeClr>
                </a:solidFill>
              </a:rPr>
              <a:t>Proofreading Warm-up</a:t>
            </a:r>
          </a:p>
        </p:txBody>
      </p:sp>
      <p:sp>
        <p:nvSpPr>
          <p:cNvPr id="55299" name="Text Box 3"/>
          <p:cNvSpPr txBox="1">
            <a:spLocks noChangeArrowheads="1"/>
          </p:cNvSpPr>
          <p:nvPr/>
        </p:nvSpPr>
        <p:spPr bwMode="auto">
          <a:xfrm>
            <a:off x="533400" y="1584325"/>
            <a:ext cx="8077200" cy="1235075"/>
          </a:xfrm>
          <a:prstGeom prst="rect">
            <a:avLst/>
          </a:prstGeom>
          <a:noFill/>
          <a:ln w="9525">
            <a:noFill/>
            <a:miter lim="800000"/>
            <a:headEnd/>
            <a:tailEnd/>
          </a:ln>
        </p:spPr>
        <p:txBody>
          <a:bodyPr>
            <a:prstTxWarp prst="textNoShape">
              <a:avLst/>
            </a:prstTxWarp>
            <a:spAutoFit/>
          </a:bodyPr>
          <a:lstStyle/>
          <a:p>
            <a:pPr>
              <a:lnSpc>
                <a:spcPts val="3000"/>
              </a:lnSpc>
            </a:pPr>
            <a:r>
              <a:rPr lang="en-US" sz="2500" b="1">
                <a:solidFill>
                  <a:srgbClr val="FF9900"/>
                </a:solidFill>
                <a:latin typeface="Verdana" charset="0"/>
              </a:rPr>
              <a:t>Item 5</a:t>
            </a:r>
          </a:p>
          <a:p>
            <a:pPr>
              <a:lnSpc>
                <a:spcPts val="3000"/>
              </a:lnSpc>
            </a:pPr>
            <a:r>
              <a:rPr lang="en-US">
                <a:solidFill>
                  <a:srgbClr val="FFFF99"/>
                </a:solidFill>
                <a:latin typeface="Verdana" charset="0"/>
              </a:rPr>
              <a:t>even if you have everything in life arranged the way youve planed there may be surprises.</a:t>
            </a:r>
          </a:p>
        </p:txBody>
      </p:sp>
      <p:sp>
        <p:nvSpPr>
          <p:cNvPr id="8196" name="Text Box 4"/>
          <p:cNvSpPr txBox="1">
            <a:spLocks noChangeArrowheads="1"/>
          </p:cNvSpPr>
          <p:nvPr/>
        </p:nvSpPr>
        <p:spPr bwMode="auto">
          <a:xfrm>
            <a:off x="533400" y="3489325"/>
            <a:ext cx="8077200" cy="1997075"/>
          </a:xfrm>
          <a:prstGeom prst="rect">
            <a:avLst/>
          </a:prstGeom>
          <a:solidFill>
            <a:srgbClr val="FFFFCC"/>
          </a:solidFill>
          <a:ln w="9525">
            <a:noFill/>
            <a:miter lim="800000"/>
            <a:headEnd/>
            <a:tailEnd/>
          </a:ln>
        </p:spPr>
        <p:txBody>
          <a:bodyPr>
            <a:prstTxWarp prst="textNoShape">
              <a:avLst/>
            </a:prstTxWarp>
            <a:spAutoFit/>
          </a:bodyPr>
          <a:lstStyle/>
          <a:p>
            <a:pPr>
              <a:lnSpc>
                <a:spcPts val="3000"/>
              </a:lnSpc>
            </a:pPr>
            <a:endParaRPr lang="en-US" b="1">
              <a:solidFill>
                <a:srgbClr val="FF9900"/>
              </a:solidFill>
              <a:latin typeface="Verdana" charset="0"/>
            </a:endParaRPr>
          </a:p>
          <a:p>
            <a:pPr>
              <a:lnSpc>
                <a:spcPts val="3000"/>
              </a:lnSpc>
            </a:pPr>
            <a:r>
              <a:rPr lang="en-US" sz="2500" b="1">
                <a:solidFill>
                  <a:srgbClr val="FF9900"/>
                </a:solidFill>
                <a:latin typeface="Verdana" charset="0"/>
              </a:rPr>
              <a:t>Corrected</a:t>
            </a:r>
            <a:endParaRPr lang="en-US">
              <a:solidFill>
                <a:srgbClr val="009900"/>
              </a:solidFill>
              <a:latin typeface="Verdana" charset="0"/>
            </a:endParaRPr>
          </a:p>
          <a:p>
            <a:pPr>
              <a:lnSpc>
                <a:spcPts val="3000"/>
              </a:lnSpc>
            </a:pPr>
            <a:r>
              <a:rPr lang="en-US" b="1">
                <a:solidFill>
                  <a:srgbClr val="330066"/>
                </a:solidFill>
                <a:latin typeface="Verdana" charset="0"/>
              </a:rPr>
              <a:t>E</a:t>
            </a:r>
            <a:r>
              <a:rPr lang="en-US">
                <a:solidFill>
                  <a:srgbClr val="009900"/>
                </a:solidFill>
                <a:latin typeface="Verdana" charset="0"/>
              </a:rPr>
              <a:t>ven if you have everything in life arranged the way </a:t>
            </a:r>
            <a:r>
              <a:rPr lang="en-US" b="1">
                <a:solidFill>
                  <a:srgbClr val="330066"/>
                </a:solidFill>
                <a:latin typeface="Verdana" charset="0"/>
              </a:rPr>
              <a:t>you’ve planned,</a:t>
            </a:r>
            <a:r>
              <a:rPr lang="en-US">
                <a:solidFill>
                  <a:srgbClr val="009900"/>
                </a:solidFill>
                <a:latin typeface="Verdana" charset="0"/>
              </a:rPr>
              <a:t> there may be surprises.</a:t>
            </a:r>
          </a:p>
          <a:p>
            <a:pPr>
              <a:lnSpc>
                <a:spcPts val="3000"/>
              </a:lnSpc>
            </a:pPr>
            <a:endParaRPr lang="en-US" b="1">
              <a:solidFill>
                <a:srgbClr val="009900"/>
              </a:solidFill>
              <a:latin typeface="Verdana" charset="0"/>
            </a:endParaRPr>
          </a:p>
        </p:txBody>
      </p:sp>
      <p:pic>
        <p:nvPicPr>
          <p:cNvPr id="55301" name="Picture 5"/>
          <p:cNvPicPr>
            <a:picLocks noChangeAspect="1" noChangeArrowheads="1"/>
          </p:cNvPicPr>
          <p:nvPr/>
        </p:nvPicPr>
        <p:blipFill>
          <a:blip r:embed="rId3"/>
          <a:srcRect/>
          <a:stretch>
            <a:fillRect/>
          </a:stretch>
        </p:blipFill>
        <p:spPr bwMode="auto">
          <a:xfrm>
            <a:off x="7315200" y="2590800"/>
            <a:ext cx="152400" cy="101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wipe(left)">
                                      <p:cBhvr>
                                        <p:cTn id="7"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animBg="1"/>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2">
            <a:lumMod val="75000"/>
          </a:schemeClr>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67494"/>
            <a:ext cx="8229600" cy="1399032"/>
          </a:xfrm>
        </p:spPr>
        <p:txBody>
          <a:bodyPr/>
          <a:lstStyle/>
          <a:p>
            <a:pPr marL="484632" indent="0" fontAlgn="auto">
              <a:spcAft>
                <a:spcPts val="0"/>
              </a:spcAft>
              <a:defRPr/>
            </a:pPr>
            <a:r>
              <a:rPr lang="en-US">
                <a:solidFill>
                  <a:schemeClr val="accent1">
                    <a:tint val="83000"/>
                    <a:satMod val="150000"/>
                  </a:schemeClr>
                </a:solidFill>
              </a:rPr>
              <a:t>Proofreading Warm-up</a:t>
            </a:r>
          </a:p>
        </p:txBody>
      </p:sp>
      <p:sp>
        <p:nvSpPr>
          <p:cNvPr id="56323" name="Text Box 3"/>
          <p:cNvSpPr txBox="1">
            <a:spLocks noChangeArrowheads="1"/>
          </p:cNvSpPr>
          <p:nvPr/>
        </p:nvSpPr>
        <p:spPr bwMode="auto">
          <a:xfrm>
            <a:off x="533400" y="1584325"/>
            <a:ext cx="8077200" cy="1235075"/>
          </a:xfrm>
          <a:prstGeom prst="rect">
            <a:avLst/>
          </a:prstGeom>
          <a:noFill/>
          <a:ln w="9525">
            <a:noFill/>
            <a:miter lim="800000"/>
            <a:headEnd/>
            <a:tailEnd/>
          </a:ln>
        </p:spPr>
        <p:txBody>
          <a:bodyPr>
            <a:prstTxWarp prst="textNoShape">
              <a:avLst/>
            </a:prstTxWarp>
            <a:spAutoFit/>
          </a:bodyPr>
          <a:lstStyle/>
          <a:p>
            <a:pPr>
              <a:lnSpc>
                <a:spcPts val="3000"/>
              </a:lnSpc>
            </a:pPr>
            <a:r>
              <a:rPr lang="en-US" sz="2500" b="1">
                <a:solidFill>
                  <a:srgbClr val="FF9900"/>
                </a:solidFill>
                <a:latin typeface="Verdana" charset="0"/>
              </a:rPr>
              <a:t>Item 6</a:t>
            </a:r>
          </a:p>
          <a:p>
            <a:pPr>
              <a:lnSpc>
                <a:spcPts val="3000"/>
              </a:lnSpc>
            </a:pPr>
            <a:r>
              <a:rPr lang="en-US">
                <a:solidFill>
                  <a:srgbClr val="FFFF99"/>
                </a:solidFill>
                <a:latin typeface="Verdana" charset="0"/>
              </a:rPr>
              <a:t>We seen this theme, over and over again in the storys weve read so far this year.</a:t>
            </a:r>
          </a:p>
        </p:txBody>
      </p:sp>
      <p:sp>
        <p:nvSpPr>
          <p:cNvPr id="9220" name="Text Box 4"/>
          <p:cNvSpPr txBox="1">
            <a:spLocks noChangeArrowheads="1"/>
          </p:cNvSpPr>
          <p:nvPr/>
        </p:nvSpPr>
        <p:spPr bwMode="auto">
          <a:xfrm>
            <a:off x="533400" y="3489325"/>
            <a:ext cx="8077200" cy="2378075"/>
          </a:xfrm>
          <a:prstGeom prst="rect">
            <a:avLst/>
          </a:prstGeom>
          <a:solidFill>
            <a:srgbClr val="FFFFCC"/>
          </a:solidFill>
          <a:ln w="9525">
            <a:noFill/>
            <a:miter lim="800000"/>
            <a:headEnd/>
            <a:tailEnd/>
          </a:ln>
        </p:spPr>
        <p:txBody>
          <a:bodyPr>
            <a:prstTxWarp prst="textNoShape">
              <a:avLst/>
            </a:prstTxWarp>
            <a:spAutoFit/>
          </a:bodyPr>
          <a:lstStyle/>
          <a:p>
            <a:pPr>
              <a:lnSpc>
                <a:spcPts val="3000"/>
              </a:lnSpc>
            </a:pPr>
            <a:endParaRPr lang="en-US" b="1">
              <a:solidFill>
                <a:srgbClr val="FF9900"/>
              </a:solidFill>
              <a:latin typeface="Verdana" charset="0"/>
            </a:endParaRPr>
          </a:p>
          <a:p>
            <a:pPr>
              <a:lnSpc>
                <a:spcPts val="3000"/>
              </a:lnSpc>
            </a:pPr>
            <a:r>
              <a:rPr lang="en-US" sz="2500" b="1">
                <a:solidFill>
                  <a:srgbClr val="FF9900"/>
                </a:solidFill>
                <a:latin typeface="Verdana" charset="0"/>
              </a:rPr>
              <a:t>Corrected</a:t>
            </a:r>
            <a:endParaRPr lang="en-US">
              <a:solidFill>
                <a:srgbClr val="009900"/>
              </a:solidFill>
              <a:latin typeface="Verdana" charset="0"/>
            </a:endParaRPr>
          </a:p>
          <a:p>
            <a:pPr>
              <a:lnSpc>
                <a:spcPts val="3000"/>
              </a:lnSpc>
            </a:pPr>
            <a:r>
              <a:rPr lang="en-US">
                <a:solidFill>
                  <a:srgbClr val="009900"/>
                </a:solidFill>
                <a:latin typeface="Verdana" charset="0"/>
              </a:rPr>
              <a:t>We </a:t>
            </a:r>
            <a:r>
              <a:rPr lang="en-US" b="1">
                <a:solidFill>
                  <a:srgbClr val="330066"/>
                </a:solidFill>
                <a:latin typeface="Verdana" charset="0"/>
              </a:rPr>
              <a:t>have</a:t>
            </a:r>
            <a:r>
              <a:rPr lang="en-US">
                <a:solidFill>
                  <a:srgbClr val="009900"/>
                </a:solidFill>
                <a:latin typeface="Verdana" charset="0"/>
              </a:rPr>
              <a:t> seen this theme over and over again in the </a:t>
            </a:r>
            <a:r>
              <a:rPr lang="en-US" b="1">
                <a:solidFill>
                  <a:srgbClr val="330066"/>
                </a:solidFill>
                <a:latin typeface="Verdana" charset="0"/>
              </a:rPr>
              <a:t>stories</a:t>
            </a:r>
            <a:r>
              <a:rPr lang="en-US">
                <a:solidFill>
                  <a:srgbClr val="009900"/>
                </a:solidFill>
                <a:latin typeface="Verdana" charset="0"/>
              </a:rPr>
              <a:t> we</a:t>
            </a:r>
            <a:r>
              <a:rPr lang="en-US" b="1">
                <a:solidFill>
                  <a:srgbClr val="330066"/>
                </a:solidFill>
                <a:latin typeface="Verdana" charset="0"/>
              </a:rPr>
              <a:t>’</a:t>
            </a:r>
            <a:r>
              <a:rPr lang="en-US">
                <a:solidFill>
                  <a:srgbClr val="009900"/>
                </a:solidFill>
                <a:latin typeface="Verdana" charset="0"/>
              </a:rPr>
              <a:t>ve read so far this year. (comma after </a:t>
            </a:r>
            <a:r>
              <a:rPr lang="en-US" i="1">
                <a:solidFill>
                  <a:srgbClr val="009900"/>
                </a:solidFill>
                <a:latin typeface="Verdana" charset="0"/>
              </a:rPr>
              <a:t>theme</a:t>
            </a:r>
            <a:r>
              <a:rPr lang="en-US">
                <a:solidFill>
                  <a:srgbClr val="009900"/>
                </a:solidFill>
                <a:latin typeface="Verdana" charset="0"/>
              </a:rPr>
              <a:t> deleted)</a:t>
            </a:r>
          </a:p>
          <a:p>
            <a:pPr>
              <a:lnSpc>
                <a:spcPts val="3000"/>
              </a:lnSpc>
            </a:pPr>
            <a:endParaRPr lang="en-US" b="1">
              <a:solidFill>
                <a:srgbClr val="009900"/>
              </a:solidFill>
              <a:latin typeface="Verdana" charset="0"/>
            </a:endParaRPr>
          </a:p>
        </p:txBody>
      </p:sp>
      <p:pic>
        <p:nvPicPr>
          <p:cNvPr id="56325" name="Picture 5"/>
          <p:cNvPicPr>
            <a:picLocks noChangeAspect="1" noChangeArrowheads="1"/>
          </p:cNvPicPr>
          <p:nvPr/>
        </p:nvPicPr>
        <p:blipFill>
          <a:blip r:embed="rId3"/>
          <a:srcRect/>
          <a:stretch>
            <a:fillRect/>
          </a:stretch>
        </p:blipFill>
        <p:spPr bwMode="auto">
          <a:xfrm>
            <a:off x="5943600" y="2590800"/>
            <a:ext cx="152400" cy="101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wipe(left)">
                                      <p:cBhvr>
                                        <p:cTn id="7"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nimBg="1"/>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Tuesday, September 20</a:t>
            </a:r>
            <a:r>
              <a:rPr lang="en-US" baseline="30000" dirty="0" smtClean="0"/>
              <a:t>th</a:t>
            </a:r>
            <a:r>
              <a:rPr lang="en-US" dirty="0" smtClean="0"/>
              <a:t> </a:t>
            </a:r>
            <a:endParaRPr lang="en-US" dirty="0"/>
          </a:p>
        </p:txBody>
      </p:sp>
      <p:sp>
        <p:nvSpPr>
          <p:cNvPr id="3" name="Content Placeholder 2"/>
          <p:cNvSpPr>
            <a:spLocks noGrp="1"/>
          </p:cNvSpPr>
          <p:nvPr>
            <p:ph idx="1"/>
          </p:nvPr>
        </p:nvSpPr>
        <p:spPr/>
        <p:txBody>
          <a:bodyPr/>
          <a:lstStyle/>
          <a:p>
            <a:r>
              <a:rPr lang="en-US" dirty="0" smtClean="0"/>
              <a:t>Journal</a:t>
            </a:r>
          </a:p>
          <a:p>
            <a:r>
              <a:rPr lang="en-US" dirty="0" smtClean="0"/>
              <a:t>DLP</a:t>
            </a:r>
            <a:endParaRPr lang="en-US" dirty="0" smtClean="0"/>
          </a:p>
          <a:p>
            <a:r>
              <a:rPr lang="en-US" dirty="0" smtClean="0"/>
              <a:t>Vocabulary </a:t>
            </a:r>
            <a:r>
              <a:rPr lang="en-US" dirty="0" smtClean="0"/>
              <a:t>Quiz</a:t>
            </a:r>
          </a:p>
          <a:p>
            <a:r>
              <a:rPr lang="en-US" dirty="0" smtClean="0"/>
              <a:t>New vocabulary </a:t>
            </a:r>
            <a:r>
              <a:rPr lang="en-US" dirty="0" smtClean="0"/>
              <a:t>words</a:t>
            </a:r>
          </a:p>
          <a:p>
            <a:r>
              <a:rPr lang="en-US" dirty="0" smtClean="0"/>
              <a:t>Get grammar workbooks; do grammar pretest</a:t>
            </a:r>
            <a:endParaRPr lang="en-US" dirty="0" smtClean="0"/>
          </a:p>
          <a:p>
            <a:r>
              <a:rPr lang="en-US" dirty="0" smtClean="0"/>
              <a:t>Introduce outside reading: The Hobbit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Journal 7</a:t>
            </a:r>
            <a:endParaRPr lang="en-US" dirty="0"/>
          </a:p>
        </p:txBody>
      </p:sp>
      <p:sp>
        <p:nvSpPr>
          <p:cNvPr id="3" name="Content Placeholder 2"/>
          <p:cNvSpPr>
            <a:spLocks noGrp="1"/>
          </p:cNvSpPr>
          <p:nvPr>
            <p:ph idx="1"/>
          </p:nvPr>
        </p:nvSpPr>
        <p:spPr/>
        <p:txBody>
          <a:bodyPr/>
          <a:lstStyle/>
          <a:p>
            <a:r>
              <a:rPr lang="en-US" dirty="0" smtClean="0"/>
              <a:t>What was your favorite short story that we read? Why? What was your least favorite? Why? What is your favorite short story that you have ever read? Please describe it and tell me why it is your favorite. </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2">
            <a:lumMod val="75000"/>
          </a:schemeClr>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67494"/>
            <a:ext cx="8229600" cy="1399032"/>
          </a:xfrm>
        </p:spPr>
        <p:txBody>
          <a:bodyPr/>
          <a:lstStyle/>
          <a:p>
            <a:pPr marL="484632" indent="0" fontAlgn="auto">
              <a:spcAft>
                <a:spcPts val="0"/>
              </a:spcAft>
              <a:defRPr/>
            </a:pPr>
            <a:r>
              <a:rPr lang="en-US" dirty="0">
                <a:solidFill>
                  <a:schemeClr val="accent1">
                    <a:tint val="83000"/>
                    <a:satMod val="150000"/>
                  </a:schemeClr>
                </a:solidFill>
              </a:rPr>
              <a:t>Proofreading Warm-up</a:t>
            </a:r>
          </a:p>
        </p:txBody>
      </p:sp>
      <p:sp>
        <p:nvSpPr>
          <p:cNvPr id="46083" name="Text Box 3"/>
          <p:cNvSpPr txBox="1">
            <a:spLocks noChangeArrowheads="1"/>
          </p:cNvSpPr>
          <p:nvPr/>
        </p:nvSpPr>
        <p:spPr bwMode="auto">
          <a:xfrm>
            <a:off x="533400" y="1584325"/>
            <a:ext cx="8077200" cy="854075"/>
          </a:xfrm>
          <a:prstGeom prst="rect">
            <a:avLst/>
          </a:prstGeom>
          <a:noFill/>
          <a:ln w="9525">
            <a:noFill/>
            <a:miter lim="800000"/>
            <a:headEnd/>
            <a:tailEnd/>
          </a:ln>
        </p:spPr>
        <p:txBody>
          <a:bodyPr>
            <a:prstTxWarp prst="textNoShape">
              <a:avLst/>
            </a:prstTxWarp>
            <a:spAutoFit/>
          </a:bodyPr>
          <a:lstStyle/>
          <a:p>
            <a:pPr>
              <a:lnSpc>
                <a:spcPts val="3000"/>
              </a:lnSpc>
            </a:pPr>
            <a:r>
              <a:rPr lang="en-US" sz="2500" b="1" dirty="0">
                <a:solidFill>
                  <a:srgbClr val="FF9900"/>
                </a:solidFill>
                <a:latin typeface="Verdana" charset="0"/>
              </a:rPr>
              <a:t>Item 1</a:t>
            </a:r>
          </a:p>
          <a:p>
            <a:pPr>
              <a:lnSpc>
                <a:spcPts val="3000"/>
              </a:lnSpc>
            </a:pPr>
            <a:r>
              <a:rPr lang="en-US" dirty="0">
                <a:solidFill>
                  <a:srgbClr val="FFFF99"/>
                </a:solidFill>
                <a:latin typeface="Verdana" charset="0"/>
              </a:rPr>
              <a:t>Roger was caught when he tries to steal a purse</a:t>
            </a:r>
          </a:p>
        </p:txBody>
      </p:sp>
      <p:sp>
        <p:nvSpPr>
          <p:cNvPr id="3076" name="Text Box 4"/>
          <p:cNvSpPr txBox="1">
            <a:spLocks noChangeArrowheads="1"/>
          </p:cNvSpPr>
          <p:nvPr/>
        </p:nvSpPr>
        <p:spPr bwMode="auto">
          <a:xfrm>
            <a:off x="533400" y="3489325"/>
            <a:ext cx="8077200" cy="1616075"/>
          </a:xfrm>
          <a:prstGeom prst="rect">
            <a:avLst/>
          </a:prstGeom>
          <a:solidFill>
            <a:srgbClr val="FFFFCC"/>
          </a:solidFill>
          <a:ln w="9525">
            <a:noFill/>
            <a:miter lim="800000"/>
            <a:headEnd/>
            <a:tailEnd/>
          </a:ln>
        </p:spPr>
        <p:txBody>
          <a:bodyPr>
            <a:prstTxWarp prst="textNoShape">
              <a:avLst/>
            </a:prstTxWarp>
            <a:spAutoFit/>
          </a:bodyPr>
          <a:lstStyle/>
          <a:p>
            <a:pPr>
              <a:lnSpc>
                <a:spcPts val="3000"/>
              </a:lnSpc>
            </a:pPr>
            <a:endParaRPr lang="en-US" b="1">
              <a:solidFill>
                <a:srgbClr val="FF9900"/>
              </a:solidFill>
              <a:latin typeface="Verdana" charset="0"/>
            </a:endParaRPr>
          </a:p>
          <a:p>
            <a:pPr>
              <a:lnSpc>
                <a:spcPts val="3000"/>
              </a:lnSpc>
            </a:pPr>
            <a:r>
              <a:rPr lang="en-US" sz="2500" b="1">
                <a:solidFill>
                  <a:srgbClr val="FF9900"/>
                </a:solidFill>
                <a:latin typeface="Verdana" charset="0"/>
              </a:rPr>
              <a:t>Corrected</a:t>
            </a:r>
            <a:endParaRPr lang="en-US">
              <a:solidFill>
                <a:srgbClr val="009900"/>
              </a:solidFill>
              <a:latin typeface="Verdana" charset="0"/>
            </a:endParaRPr>
          </a:p>
          <a:p>
            <a:pPr>
              <a:lnSpc>
                <a:spcPts val="3000"/>
              </a:lnSpc>
            </a:pPr>
            <a:r>
              <a:rPr lang="en-US">
                <a:solidFill>
                  <a:srgbClr val="009900"/>
                </a:solidFill>
                <a:latin typeface="Verdana" charset="0"/>
              </a:rPr>
              <a:t>Roger was caught when he </a:t>
            </a:r>
            <a:r>
              <a:rPr lang="en-US" b="1">
                <a:solidFill>
                  <a:srgbClr val="330066"/>
                </a:solidFill>
                <a:latin typeface="Verdana" charset="0"/>
              </a:rPr>
              <a:t>tried</a:t>
            </a:r>
            <a:r>
              <a:rPr lang="en-US">
                <a:solidFill>
                  <a:srgbClr val="009900"/>
                </a:solidFill>
                <a:latin typeface="Verdana" charset="0"/>
              </a:rPr>
              <a:t> to steal a purse</a:t>
            </a:r>
            <a:r>
              <a:rPr lang="en-US" b="1">
                <a:solidFill>
                  <a:srgbClr val="330066"/>
                </a:solidFill>
                <a:latin typeface="Verdana" charset="0"/>
              </a:rPr>
              <a:t>.</a:t>
            </a:r>
          </a:p>
          <a:p>
            <a:pPr>
              <a:lnSpc>
                <a:spcPts val="3000"/>
              </a:lnSpc>
            </a:pPr>
            <a:endParaRPr lang="en-US" b="1">
              <a:solidFill>
                <a:srgbClr val="009900"/>
              </a:solidFill>
              <a:latin typeface="Verdana" charset="0"/>
            </a:endParaRPr>
          </a:p>
        </p:txBody>
      </p:sp>
      <p:pic>
        <p:nvPicPr>
          <p:cNvPr id="46085" name="Picture 10"/>
          <p:cNvPicPr>
            <a:picLocks noChangeAspect="1" noChangeArrowheads="1"/>
          </p:cNvPicPr>
          <p:nvPr/>
        </p:nvPicPr>
        <p:blipFill>
          <a:blip r:embed="rId3"/>
          <a:srcRect/>
          <a:stretch>
            <a:fillRect/>
          </a:stretch>
        </p:blipFill>
        <p:spPr bwMode="auto">
          <a:xfrm>
            <a:off x="8305800" y="2209800"/>
            <a:ext cx="152400" cy="101600"/>
          </a:xfrm>
          <a:prstGeom prst="rect">
            <a:avLst/>
          </a:prstGeom>
          <a:noFill/>
          <a:ln w="9525">
            <a:noFill/>
            <a:miter lim="800000"/>
            <a:headEnd/>
            <a:tailEnd/>
          </a:ln>
        </p:spPr>
      </p:pic>
      <p:sp>
        <p:nvSpPr>
          <p:cNvPr id="46086" name="Rectangle 11">
            <a:hlinkClick r:id="" action="ppaction://hlinkshowjump?jump=endshow"/>
          </p:cNvPr>
          <p:cNvSpPr>
            <a:spLocks noChangeArrowheads="1"/>
          </p:cNvSpPr>
          <p:nvPr/>
        </p:nvSpPr>
        <p:spPr bwMode="auto">
          <a:xfrm>
            <a:off x="6172200" y="6096000"/>
            <a:ext cx="685800" cy="762000"/>
          </a:xfrm>
          <a:prstGeom prst="rect">
            <a:avLst/>
          </a:prstGeom>
          <a:noFill/>
          <a:ln w="9525">
            <a:noFill/>
            <a:miter lim="800000"/>
            <a:headEnd/>
            <a:tailEnd/>
          </a:ln>
        </p:spPr>
        <p:txBody>
          <a:bodyPr wrap="none" anchor="ctr">
            <a:prstTxWarp prst="textNoShape">
              <a:avLst/>
            </a:prstTxWarp>
          </a:bodyPr>
          <a:lstStyle/>
          <a:p>
            <a:endParaRPr lang="en-US">
              <a:latin typeface="Constantia"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wipe(left)">
                                      <p:cBhvr>
                                        <p:cTn id="7"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animBg="1"/>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2">
            <a:lumMod val="75000"/>
          </a:schemeClr>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67494"/>
            <a:ext cx="8229600" cy="1399032"/>
          </a:xfrm>
        </p:spPr>
        <p:txBody>
          <a:bodyPr/>
          <a:lstStyle/>
          <a:p>
            <a:pPr marL="484632" indent="0" fontAlgn="auto">
              <a:spcAft>
                <a:spcPts val="0"/>
              </a:spcAft>
              <a:defRPr/>
            </a:pPr>
            <a:r>
              <a:rPr lang="en-US">
                <a:solidFill>
                  <a:schemeClr val="accent1">
                    <a:tint val="83000"/>
                    <a:satMod val="150000"/>
                  </a:schemeClr>
                </a:solidFill>
              </a:rPr>
              <a:t>Proofreading Warm-up</a:t>
            </a:r>
          </a:p>
        </p:txBody>
      </p:sp>
      <p:sp>
        <p:nvSpPr>
          <p:cNvPr id="47107" name="Text Box 3"/>
          <p:cNvSpPr txBox="1">
            <a:spLocks noChangeArrowheads="1"/>
          </p:cNvSpPr>
          <p:nvPr/>
        </p:nvSpPr>
        <p:spPr bwMode="auto">
          <a:xfrm>
            <a:off x="533400" y="1584325"/>
            <a:ext cx="8077200" cy="1616075"/>
          </a:xfrm>
          <a:prstGeom prst="rect">
            <a:avLst/>
          </a:prstGeom>
          <a:noFill/>
          <a:ln w="9525">
            <a:noFill/>
            <a:miter lim="800000"/>
            <a:headEnd/>
            <a:tailEnd/>
          </a:ln>
        </p:spPr>
        <p:txBody>
          <a:bodyPr>
            <a:prstTxWarp prst="textNoShape">
              <a:avLst/>
            </a:prstTxWarp>
            <a:spAutoFit/>
          </a:bodyPr>
          <a:lstStyle/>
          <a:p>
            <a:pPr>
              <a:lnSpc>
                <a:spcPts val="3000"/>
              </a:lnSpc>
            </a:pPr>
            <a:r>
              <a:rPr lang="en-US" sz="2500" b="1">
                <a:solidFill>
                  <a:srgbClr val="FF9900"/>
                </a:solidFill>
                <a:latin typeface="Verdana" charset="0"/>
              </a:rPr>
              <a:t>Item 2</a:t>
            </a:r>
          </a:p>
          <a:p>
            <a:pPr>
              <a:lnSpc>
                <a:spcPts val="3000"/>
              </a:lnSpc>
            </a:pPr>
            <a:r>
              <a:rPr lang="en-US">
                <a:solidFill>
                  <a:srgbClr val="FFFF99"/>
                </a:solidFill>
                <a:latin typeface="Verdana" charset="0"/>
              </a:rPr>
              <a:t>Mrs jones might of asked him to set down and explain his actions but she feed him dinner instead.</a:t>
            </a:r>
          </a:p>
        </p:txBody>
      </p:sp>
      <p:pic>
        <p:nvPicPr>
          <p:cNvPr id="47108" name="Picture 5"/>
          <p:cNvPicPr>
            <a:picLocks noChangeAspect="1" noChangeArrowheads="1"/>
          </p:cNvPicPr>
          <p:nvPr/>
        </p:nvPicPr>
        <p:blipFill>
          <a:blip r:embed="rId3"/>
          <a:srcRect/>
          <a:stretch>
            <a:fillRect/>
          </a:stretch>
        </p:blipFill>
        <p:spPr bwMode="auto">
          <a:xfrm>
            <a:off x="2057400" y="2971800"/>
            <a:ext cx="152400" cy="101600"/>
          </a:xfrm>
          <a:prstGeom prst="rect">
            <a:avLst/>
          </a:prstGeom>
          <a:noFill/>
          <a:ln w="9525">
            <a:noFill/>
            <a:miter lim="800000"/>
            <a:headEnd/>
            <a:tailEnd/>
          </a:ln>
        </p:spPr>
      </p:pic>
      <p:sp>
        <p:nvSpPr>
          <p:cNvPr id="4102" name="Text Box 6"/>
          <p:cNvSpPr txBox="1">
            <a:spLocks noChangeArrowheads="1"/>
          </p:cNvSpPr>
          <p:nvPr/>
        </p:nvSpPr>
        <p:spPr bwMode="auto">
          <a:xfrm>
            <a:off x="533400" y="3489325"/>
            <a:ext cx="8077200" cy="2378075"/>
          </a:xfrm>
          <a:prstGeom prst="rect">
            <a:avLst/>
          </a:prstGeom>
          <a:solidFill>
            <a:srgbClr val="FFFFCC"/>
          </a:solidFill>
          <a:ln w="9525">
            <a:noFill/>
            <a:miter lim="800000"/>
            <a:headEnd/>
            <a:tailEnd/>
          </a:ln>
        </p:spPr>
        <p:txBody>
          <a:bodyPr>
            <a:prstTxWarp prst="textNoShape">
              <a:avLst/>
            </a:prstTxWarp>
            <a:spAutoFit/>
          </a:bodyPr>
          <a:lstStyle/>
          <a:p>
            <a:pPr>
              <a:lnSpc>
                <a:spcPts val="3000"/>
              </a:lnSpc>
            </a:pPr>
            <a:endParaRPr lang="en-US" b="1">
              <a:solidFill>
                <a:srgbClr val="FF9900"/>
              </a:solidFill>
              <a:latin typeface="Verdana" charset="0"/>
            </a:endParaRPr>
          </a:p>
          <a:p>
            <a:pPr>
              <a:lnSpc>
                <a:spcPts val="3000"/>
              </a:lnSpc>
            </a:pPr>
            <a:r>
              <a:rPr lang="en-US" sz="2500" b="1">
                <a:solidFill>
                  <a:srgbClr val="FF9900"/>
                </a:solidFill>
                <a:latin typeface="Verdana" charset="0"/>
              </a:rPr>
              <a:t>Corrected</a:t>
            </a:r>
            <a:endParaRPr lang="en-US">
              <a:solidFill>
                <a:srgbClr val="009900"/>
              </a:solidFill>
              <a:latin typeface="Verdana" charset="0"/>
            </a:endParaRPr>
          </a:p>
          <a:p>
            <a:pPr>
              <a:lnSpc>
                <a:spcPts val="3000"/>
              </a:lnSpc>
            </a:pPr>
            <a:r>
              <a:rPr lang="en-US">
                <a:solidFill>
                  <a:srgbClr val="009900"/>
                </a:solidFill>
                <a:latin typeface="Verdana" charset="0"/>
              </a:rPr>
              <a:t>Mrs</a:t>
            </a:r>
            <a:r>
              <a:rPr lang="en-US" b="1">
                <a:solidFill>
                  <a:srgbClr val="330066"/>
                </a:solidFill>
                <a:latin typeface="Verdana" charset="0"/>
              </a:rPr>
              <a:t>.</a:t>
            </a:r>
            <a:r>
              <a:rPr lang="en-US">
                <a:solidFill>
                  <a:srgbClr val="009900"/>
                </a:solidFill>
                <a:latin typeface="Verdana" charset="0"/>
              </a:rPr>
              <a:t> </a:t>
            </a:r>
            <a:r>
              <a:rPr lang="en-US" b="1">
                <a:solidFill>
                  <a:srgbClr val="330066"/>
                </a:solidFill>
                <a:latin typeface="Verdana" charset="0"/>
              </a:rPr>
              <a:t>J</a:t>
            </a:r>
            <a:r>
              <a:rPr lang="en-US">
                <a:solidFill>
                  <a:srgbClr val="009900"/>
                </a:solidFill>
                <a:latin typeface="Verdana" charset="0"/>
              </a:rPr>
              <a:t>ones might </a:t>
            </a:r>
            <a:r>
              <a:rPr lang="en-US" b="1">
                <a:solidFill>
                  <a:srgbClr val="330066"/>
                </a:solidFill>
                <a:latin typeface="Verdana" charset="0"/>
              </a:rPr>
              <a:t>have</a:t>
            </a:r>
            <a:r>
              <a:rPr lang="en-US">
                <a:solidFill>
                  <a:srgbClr val="009900"/>
                </a:solidFill>
                <a:latin typeface="Verdana" charset="0"/>
              </a:rPr>
              <a:t> asked him to </a:t>
            </a:r>
            <a:r>
              <a:rPr lang="en-US" b="1">
                <a:solidFill>
                  <a:srgbClr val="330066"/>
                </a:solidFill>
                <a:latin typeface="Verdana" charset="0"/>
              </a:rPr>
              <a:t>sit</a:t>
            </a:r>
            <a:r>
              <a:rPr lang="en-US">
                <a:solidFill>
                  <a:srgbClr val="009900"/>
                </a:solidFill>
                <a:latin typeface="Verdana" charset="0"/>
              </a:rPr>
              <a:t> down and explain his actions</a:t>
            </a:r>
            <a:r>
              <a:rPr lang="en-US" b="1">
                <a:solidFill>
                  <a:srgbClr val="330066"/>
                </a:solidFill>
                <a:latin typeface="Verdana" charset="0"/>
              </a:rPr>
              <a:t>,</a:t>
            </a:r>
            <a:r>
              <a:rPr lang="en-US">
                <a:solidFill>
                  <a:srgbClr val="009900"/>
                </a:solidFill>
                <a:latin typeface="Verdana" charset="0"/>
              </a:rPr>
              <a:t> but she </a:t>
            </a:r>
            <a:r>
              <a:rPr lang="en-US" b="1">
                <a:solidFill>
                  <a:srgbClr val="330066"/>
                </a:solidFill>
                <a:latin typeface="Verdana" charset="0"/>
              </a:rPr>
              <a:t>fed</a:t>
            </a:r>
            <a:r>
              <a:rPr lang="en-US">
                <a:solidFill>
                  <a:srgbClr val="009900"/>
                </a:solidFill>
                <a:latin typeface="Verdana" charset="0"/>
              </a:rPr>
              <a:t> him dinner instead.</a:t>
            </a:r>
          </a:p>
          <a:p>
            <a:pPr>
              <a:lnSpc>
                <a:spcPts val="3000"/>
              </a:lnSpc>
            </a:pPr>
            <a:endParaRPr lang="en-US" b="1">
              <a:solidFill>
                <a:srgbClr val="009900"/>
              </a:solidFill>
              <a:latin typeface="Verdana"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wipe(left)">
                                      <p:cBhvr>
                                        <p:cTn id="7"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2"/>
          <p:cNvSpPr>
            <a:spLocks noGrp="1"/>
          </p:cNvSpPr>
          <p:nvPr>
            <p:ph type="title"/>
          </p:nvPr>
        </p:nvSpPr>
        <p:spPr/>
        <p:txBody>
          <a:bodyPr/>
          <a:lstStyle/>
          <a:p>
            <a:pPr marL="54864" indent="0" fontAlgn="auto">
              <a:spcAft>
                <a:spcPts val="0"/>
              </a:spcAft>
              <a:defRPr/>
            </a:pPr>
            <a:r>
              <a:rPr lang="en-US" smtClean="0">
                <a:solidFill>
                  <a:schemeClr val="tx2">
                    <a:tint val="100000"/>
                    <a:shade val="90000"/>
                    <a:satMod val="250000"/>
                    <a:alpha val="100000"/>
                  </a:schemeClr>
                </a:solidFill>
              </a:rPr>
              <a:t>Adversity</a:t>
            </a:r>
          </a:p>
        </p:txBody>
      </p:sp>
      <p:sp>
        <p:nvSpPr>
          <p:cNvPr id="64515" name="Rectangle 3"/>
          <p:cNvSpPr>
            <a:spLocks noGrp="1"/>
          </p:cNvSpPr>
          <p:nvPr>
            <p:ph type="body" sz="half" idx="1"/>
          </p:nvPr>
        </p:nvSpPr>
        <p:spPr/>
        <p:txBody>
          <a:bodyPr/>
          <a:lstStyle/>
          <a:p>
            <a:r>
              <a:rPr lang="en-US"/>
              <a:t>Hardship; great misfortune</a:t>
            </a:r>
          </a:p>
        </p:txBody>
      </p:sp>
      <p:pic>
        <p:nvPicPr>
          <p:cNvPr id="64516" name="Picture 7" descr="http://images.despair.com/products/demotivators/adversity.jpg"/>
          <p:cNvPicPr>
            <a:picLocks noGrp="1" noChangeAspect="1" noChangeArrowheads="1"/>
          </p:cNvPicPr>
          <p:nvPr>
            <p:ph type="clipArt" sz="half" idx="2"/>
          </p:nvPr>
        </p:nvPicPr>
        <p:blipFill>
          <a:blip r:embed="rId3"/>
          <a:srcRect/>
          <a:stretch>
            <a:fillRect/>
          </a:stretch>
        </p:blipFill>
        <p:spPr>
          <a:xfrm>
            <a:off x="3868738" y="2286000"/>
            <a:ext cx="5089525" cy="42672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2"/>
          <p:cNvSpPr>
            <a:spLocks noGrp="1"/>
          </p:cNvSpPr>
          <p:nvPr>
            <p:ph type="title"/>
          </p:nvPr>
        </p:nvSpPr>
        <p:spPr/>
        <p:txBody>
          <a:bodyPr/>
          <a:lstStyle/>
          <a:p>
            <a:pPr marL="54864" indent="0" fontAlgn="auto">
              <a:spcAft>
                <a:spcPts val="0"/>
              </a:spcAft>
              <a:defRPr/>
            </a:pPr>
            <a:r>
              <a:rPr lang="en-US" smtClean="0">
                <a:solidFill>
                  <a:schemeClr val="tx2">
                    <a:tint val="100000"/>
                    <a:shade val="90000"/>
                    <a:satMod val="250000"/>
                    <a:alpha val="100000"/>
                  </a:schemeClr>
                </a:solidFill>
              </a:rPr>
              <a:t>Formidable</a:t>
            </a:r>
          </a:p>
        </p:txBody>
      </p:sp>
      <p:sp>
        <p:nvSpPr>
          <p:cNvPr id="65539" name="Rectangle 3"/>
          <p:cNvSpPr>
            <a:spLocks noGrp="1"/>
          </p:cNvSpPr>
          <p:nvPr>
            <p:ph type="body" sz="half" idx="1"/>
          </p:nvPr>
        </p:nvSpPr>
        <p:spPr/>
        <p:txBody>
          <a:bodyPr/>
          <a:lstStyle/>
          <a:p>
            <a:r>
              <a:rPr lang="en-US">
                <a:latin typeface="Verdana" charset="0"/>
              </a:rPr>
              <a:t>awe-inspiring by reason of excellence; strikingly impressive.</a:t>
            </a:r>
          </a:p>
        </p:txBody>
      </p:sp>
      <p:pic>
        <p:nvPicPr>
          <p:cNvPr id="65540" name="Picture 7" descr="http://www.cartoonstock.com/newscartoons/cartoonists/dpa/lowres/dpan1050l.jpg"/>
          <p:cNvPicPr>
            <a:picLocks noGrp="1" noChangeAspect="1" noChangeArrowheads="1"/>
          </p:cNvPicPr>
          <p:nvPr>
            <p:ph type="clipArt" sz="half" idx="2"/>
          </p:nvPr>
        </p:nvPicPr>
        <p:blipFill>
          <a:blip r:embed="rId3"/>
          <a:srcRect/>
          <a:stretch>
            <a:fillRect/>
          </a:stretch>
        </p:blipFill>
        <p:spPr>
          <a:xfrm>
            <a:off x="4876800" y="1524000"/>
            <a:ext cx="2963863" cy="4087813"/>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Rectangle 2"/>
          <p:cNvSpPr>
            <a:spLocks noGrp="1"/>
          </p:cNvSpPr>
          <p:nvPr>
            <p:ph type="title"/>
          </p:nvPr>
        </p:nvSpPr>
        <p:spPr/>
        <p:txBody>
          <a:bodyPr/>
          <a:lstStyle/>
          <a:p>
            <a:pPr marL="54864" indent="0" fontAlgn="auto">
              <a:spcAft>
                <a:spcPts val="0"/>
              </a:spcAft>
              <a:defRPr/>
            </a:pPr>
            <a:r>
              <a:rPr lang="en-US" smtClean="0">
                <a:solidFill>
                  <a:schemeClr val="tx2">
                    <a:tint val="100000"/>
                    <a:shade val="90000"/>
                    <a:satMod val="250000"/>
                    <a:alpha val="100000"/>
                  </a:schemeClr>
                </a:solidFill>
              </a:rPr>
              <a:t>Ravage</a:t>
            </a:r>
          </a:p>
        </p:txBody>
      </p:sp>
      <p:sp>
        <p:nvSpPr>
          <p:cNvPr id="66563" name="Rectangle 3"/>
          <p:cNvSpPr>
            <a:spLocks noGrp="1"/>
          </p:cNvSpPr>
          <p:nvPr>
            <p:ph type="body" sz="half" idx="1"/>
          </p:nvPr>
        </p:nvSpPr>
        <p:spPr/>
        <p:txBody>
          <a:bodyPr/>
          <a:lstStyle/>
          <a:p>
            <a:r>
              <a:rPr lang="en-US" i="1">
                <a:latin typeface="Verdana" charset="0"/>
              </a:rPr>
              <a:t>v.:</a:t>
            </a:r>
            <a:r>
              <a:rPr lang="en-US">
                <a:latin typeface="Verdana" charset="0"/>
              </a:rPr>
              <a:t> destroy violently; ruin.</a:t>
            </a:r>
          </a:p>
        </p:txBody>
      </p:sp>
      <p:pic>
        <p:nvPicPr>
          <p:cNvPr id="66564" name="Picture 7" descr="http://www.foxnews.com/images/281173/3_63_050607_kansas_aftermath.jpg"/>
          <p:cNvPicPr>
            <a:picLocks noGrp="1" noChangeAspect="1" noChangeArrowheads="1"/>
          </p:cNvPicPr>
          <p:nvPr>
            <p:ph type="clipArt" sz="half" idx="2"/>
          </p:nvPr>
        </p:nvPicPr>
        <p:blipFill>
          <a:blip r:embed="rId3"/>
          <a:srcRect/>
          <a:stretch>
            <a:fillRect/>
          </a:stretch>
        </p:blipFill>
        <p:spPr>
          <a:xfrm>
            <a:off x="5029200" y="2895600"/>
            <a:ext cx="3048000" cy="2286000"/>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96</TotalTime>
  <Words>490</Words>
  <Application>Microsoft Macintosh PowerPoint</Application>
  <PresentationFormat>On-screen Show (4:3)</PresentationFormat>
  <Paragraphs>100</Paragraphs>
  <Slides>25</Slides>
  <Notes>16</Notes>
  <HiddenSlides>0</HiddenSlides>
  <MMClips>0</MMClips>
  <ScaleCrop>false</ScaleCrop>
  <HeadingPairs>
    <vt:vector size="4" baseType="variant">
      <vt:variant>
        <vt:lpstr>Design Template</vt:lpstr>
      </vt:variant>
      <vt:variant>
        <vt:i4>1</vt:i4>
      </vt:variant>
      <vt:variant>
        <vt:lpstr>Slide Titles</vt:lpstr>
      </vt:variant>
      <vt:variant>
        <vt:i4>25</vt:i4>
      </vt:variant>
    </vt:vector>
  </HeadingPairs>
  <TitlesOfParts>
    <vt:vector size="26" baseType="lpstr">
      <vt:lpstr>Office Theme</vt:lpstr>
      <vt:lpstr>Honors English I </vt:lpstr>
      <vt:lpstr>Monday, September 19th </vt:lpstr>
      <vt:lpstr>Tuesday, September 20th </vt:lpstr>
      <vt:lpstr>Journal 7</vt:lpstr>
      <vt:lpstr>Proofreading Warm-up</vt:lpstr>
      <vt:lpstr>Proofreading Warm-up</vt:lpstr>
      <vt:lpstr>Adversity</vt:lpstr>
      <vt:lpstr>Formidable</vt:lpstr>
      <vt:lpstr>Ravage</vt:lpstr>
      <vt:lpstr>Profusion</vt:lpstr>
      <vt:lpstr>Adversary</vt:lpstr>
      <vt:lpstr>Rancor</vt:lpstr>
      <vt:lpstr>Abominably</vt:lpstr>
      <vt:lpstr>Ardor</vt:lpstr>
      <vt:lpstr>Tumult</vt:lpstr>
      <vt:lpstr>Restitution</vt:lpstr>
      <vt:lpstr>Wednesday, September 21st </vt:lpstr>
      <vt:lpstr>Thursday, September 22nd </vt:lpstr>
      <vt:lpstr>Journal 8</vt:lpstr>
      <vt:lpstr>Proofreading Warm-up</vt:lpstr>
      <vt:lpstr>Proofreading Warm-up</vt:lpstr>
      <vt:lpstr>Friday, September 23rd </vt:lpstr>
      <vt:lpstr>Journal 9 </vt:lpstr>
      <vt:lpstr>Proofreading Warm-up</vt:lpstr>
      <vt:lpstr>Proofreading Warm-up</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Honors English I </dc:title>
  <dc:creator>ASHLEY HUTCHINSON</dc:creator>
  <cp:lastModifiedBy>ASHLEY HUTCHINSON</cp:lastModifiedBy>
  <cp:revision>3</cp:revision>
  <dcterms:created xsi:type="dcterms:W3CDTF">2011-09-19T22:12:56Z</dcterms:created>
  <dcterms:modified xsi:type="dcterms:W3CDTF">2011-09-19T23:44:26Z</dcterms:modified>
</cp:coreProperties>
</file>