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F3E1-DB97-BE46-ABCA-3C131ED5FD7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CA34-6622-974A-9B7C-891106CDF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F3E1-DB97-BE46-ABCA-3C131ED5FD7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CA34-6622-974A-9B7C-891106CDF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F3E1-DB97-BE46-ABCA-3C131ED5FD7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CA34-6622-974A-9B7C-891106CDF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F3E1-DB97-BE46-ABCA-3C131ED5FD7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CA34-6622-974A-9B7C-891106CDF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F3E1-DB97-BE46-ABCA-3C131ED5FD7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CA34-6622-974A-9B7C-891106CDF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F3E1-DB97-BE46-ABCA-3C131ED5FD7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CA34-6622-974A-9B7C-891106CDF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F3E1-DB97-BE46-ABCA-3C131ED5FD7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CA34-6622-974A-9B7C-891106CDF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F3E1-DB97-BE46-ABCA-3C131ED5FD7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CA34-6622-974A-9B7C-891106CDF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F3E1-DB97-BE46-ABCA-3C131ED5FD7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CA34-6622-974A-9B7C-891106CDF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F3E1-DB97-BE46-ABCA-3C131ED5FD7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CA34-6622-974A-9B7C-891106CDF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F3E1-DB97-BE46-ABCA-3C131ED5FD7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CA34-6622-974A-9B7C-891106CDF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0F3E1-DB97-BE46-ABCA-3C131ED5FD7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BCA34-6622-974A-9B7C-891106CDF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Honors English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24 through 28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Monday, October 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Odyssey presentations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Tuesday, October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Vocabulary quiz</a:t>
            </a:r>
          </a:p>
          <a:p>
            <a:r>
              <a:rPr lang="en-US" dirty="0" smtClean="0"/>
              <a:t>New vocabulary words</a:t>
            </a:r>
          </a:p>
          <a:p>
            <a:r>
              <a:rPr lang="en-US" dirty="0" smtClean="0"/>
              <a:t>Poetry notes</a:t>
            </a:r>
          </a:p>
          <a:p>
            <a:r>
              <a:rPr lang="en-US" dirty="0" smtClean="0"/>
              <a:t>Jabberwocky activity</a:t>
            </a:r>
          </a:p>
          <a:p>
            <a:r>
              <a:rPr lang="en-US" dirty="0" smtClean="0"/>
              <a:t>Introduce poetry project</a:t>
            </a:r>
          </a:p>
          <a:p>
            <a:r>
              <a:rPr lang="en-US" dirty="0" smtClean="0"/>
              <a:t>For Friday: Bring scary poem on </a:t>
            </a:r>
            <a:r>
              <a:rPr lang="en-US" dirty="0" smtClean="0"/>
              <a:t>Thursday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Wednesday, October 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</a:p>
          <a:p>
            <a:r>
              <a:rPr lang="en-US" dirty="0" smtClean="0"/>
              <a:t>DLP</a:t>
            </a:r>
          </a:p>
          <a:p>
            <a:r>
              <a:rPr lang="en-US" dirty="0" smtClean="0"/>
              <a:t>Notes on </a:t>
            </a:r>
            <a:r>
              <a:rPr lang="en-US" dirty="0" smtClean="0"/>
              <a:t>narrative </a:t>
            </a:r>
            <a:r>
              <a:rPr lang="en-US" dirty="0" smtClean="0"/>
              <a:t>poetry</a:t>
            </a:r>
          </a:p>
          <a:p>
            <a:r>
              <a:rPr lang="en-US" dirty="0" smtClean="0"/>
              <a:t>Read </a:t>
            </a:r>
            <a:r>
              <a:rPr lang="en-US" dirty="0" smtClean="0"/>
              <a:t>narrative </a:t>
            </a:r>
            <a:r>
              <a:rPr lang="en-US" dirty="0" smtClean="0"/>
              <a:t>poem</a:t>
            </a:r>
          </a:p>
          <a:p>
            <a:r>
              <a:rPr lang="en-US" dirty="0" smtClean="0"/>
              <a:t>Begin composing </a:t>
            </a:r>
            <a:r>
              <a:rPr lang="en-US" dirty="0" smtClean="0"/>
              <a:t>narrative </a:t>
            </a:r>
            <a:r>
              <a:rPr lang="en-US" dirty="0" smtClean="0"/>
              <a:t>poem</a:t>
            </a:r>
          </a:p>
          <a:p>
            <a:r>
              <a:rPr lang="en-US" dirty="0" smtClean="0"/>
              <a:t>Bring scary poem on </a:t>
            </a:r>
            <a:r>
              <a:rPr lang="en-US" dirty="0" smtClean="0"/>
              <a:t>Thursday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Thursday, </a:t>
            </a:r>
            <a:r>
              <a:rPr lang="en-US" dirty="0" smtClean="0"/>
              <a:t>October </a:t>
            </a:r>
            <a:r>
              <a:rPr lang="en-US" dirty="0" smtClean="0"/>
              <a:t>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scary poems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a time when you were scared. Who were you with? Where were you? How did it start? How did it end?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r>
              <a:rPr lang="en-US" dirty="0" smtClean="0"/>
              <a:t>, </a:t>
            </a:r>
            <a:r>
              <a:rPr lang="en-US" dirty="0" smtClean="0"/>
              <a:t>October </a:t>
            </a:r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</a:p>
          <a:p>
            <a:r>
              <a:rPr lang="en-US" dirty="0" smtClean="0"/>
              <a:t>DLP</a:t>
            </a:r>
          </a:p>
          <a:p>
            <a:r>
              <a:rPr lang="en-US" dirty="0" smtClean="0"/>
              <a:t>Notes on </a:t>
            </a:r>
            <a:r>
              <a:rPr lang="en-US" dirty="0" smtClean="0"/>
              <a:t>lyric </a:t>
            </a:r>
            <a:r>
              <a:rPr lang="en-US" dirty="0" smtClean="0"/>
              <a:t>poetry</a:t>
            </a:r>
          </a:p>
          <a:p>
            <a:r>
              <a:rPr lang="en-US" dirty="0" smtClean="0"/>
              <a:t>Read </a:t>
            </a:r>
            <a:r>
              <a:rPr lang="en-US" dirty="0" smtClean="0"/>
              <a:t>lyric </a:t>
            </a:r>
            <a:r>
              <a:rPr lang="en-US" dirty="0" smtClean="0"/>
              <a:t>poem </a:t>
            </a:r>
            <a:r>
              <a:rPr lang="en-US" dirty="0" smtClean="0"/>
              <a:t>(“The Road Not Taken”)</a:t>
            </a:r>
          </a:p>
          <a:p>
            <a:r>
              <a:rPr lang="en-US" dirty="0" smtClean="0"/>
              <a:t>Begin composing lyric poem of your own</a:t>
            </a:r>
          </a:p>
          <a:p>
            <a:r>
              <a:rPr lang="en-US" smtClean="0"/>
              <a:t>Grammar workbook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your favorite song?  Why do you like it? What is the song about? What are some of the words?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149</Words>
  <Application>Microsoft Macintosh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Honors English I</vt:lpstr>
      <vt:lpstr>Monday, October 24</vt:lpstr>
      <vt:lpstr>Tuesday, October 25</vt:lpstr>
      <vt:lpstr>Wednesday, October 26</vt:lpstr>
      <vt:lpstr>Thursday, October 27</vt:lpstr>
      <vt:lpstr>Journal</vt:lpstr>
      <vt:lpstr>Monday, October 31</vt:lpstr>
      <vt:lpstr>Journal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English I</dc:title>
  <dc:creator>ASHLEY HUTCHINSON</dc:creator>
  <cp:lastModifiedBy>Pitt County Schools</cp:lastModifiedBy>
  <cp:revision>2</cp:revision>
  <dcterms:created xsi:type="dcterms:W3CDTF">2011-10-24T00:41:28Z</dcterms:created>
  <dcterms:modified xsi:type="dcterms:W3CDTF">2011-10-24T13:37:02Z</dcterms:modified>
</cp:coreProperties>
</file>