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075B-6218-4FCC-8102-762A7D9ADF4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3F5-EAFC-4065-A913-02F6236A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075B-6218-4FCC-8102-762A7D9ADF4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3F5-EAFC-4065-A913-02F6236A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075B-6218-4FCC-8102-762A7D9ADF4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3F5-EAFC-4065-A913-02F6236A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075B-6218-4FCC-8102-762A7D9ADF4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3F5-EAFC-4065-A913-02F6236A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075B-6218-4FCC-8102-762A7D9ADF4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3F5-EAFC-4065-A913-02F6236A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075B-6218-4FCC-8102-762A7D9ADF4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3F5-EAFC-4065-A913-02F6236A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075B-6218-4FCC-8102-762A7D9ADF4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3F5-EAFC-4065-A913-02F6236A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075B-6218-4FCC-8102-762A7D9ADF4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3F5-EAFC-4065-A913-02F6236A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075B-6218-4FCC-8102-762A7D9ADF4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3F5-EAFC-4065-A913-02F6236A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075B-6218-4FCC-8102-762A7D9ADF4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3F5-EAFC-4065-A913-02F6236A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075B-6218-4FCC-8102-762A7D9ADF4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3F5-EAFC-4065-A913-02F6236A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9075B-6218-4FCC-8102-762A7D9ADF4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0C3F5-EAFC-4065-A913-02F6236A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Honors English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18 through 20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January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to Honors English 3</a:t>
            </a:r>
          </a:p>
          <a:p>
            <a:r>
              <a:rPr lang="en-US" dirty="0" smtClean="0"/>
              <a:t>Syllabus</a:t>
            </a:r>
          </a:p>
          <a:p>
            <a:r>
              <a:rPr lang="en-US" dirty="0" smtClean="0"/>
              <a:t>Expectations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Thursday, January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Notes </a:t>
            </a:r>
            <a:r>
              <a:rPr lang="en-US" dirty="0" smtClean="0"/>
              <a:t>on Literary </a:t>
            </a:r>
            <a:r>
              <a:rPr lang="en-US" dirty="0" smtClean="0"/>
              <a:t>Periods</a:t>
            </a:r>
          </a:p>
          <a:p>
            <a:r>
              <a:rPr lang="en-US" dirty="0" smtClean="0"/>
              <a:t>Time to research on your own using IPods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could have lived in any time period, what time period would you choose and why?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January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Literary period assignment </a:t>
            </a:r>
            <a:r>
              <a:rPr lang="en-US" smtClean="0"/>
              <a:t>in library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63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Honors English 3</vt:lpstr>
      <vt:lpstr>Wednesday, January 18</vt:lpstr>
      <vt:lpstr>Thursday, January 19</vt:lpstr>
      <vt:lpstr>Journal 1</vt:lpstr>
      <vt:lpstr>Friday, January </vt:lpstr>
    </vt:vector>
  </TitlesOfParts>
  <Company>Pitt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English 3</dc:title>
  <dc:creator>Pitt County Schools</dc:creator>
  <cp:lastModifiedBy>Pitt County Schools</cp:lastModifiedBy>
  <cp:revision>4</cp:revision>
  <dcterms:created xsi:type="dcterms:W3CDTF">2012-01-13T14:52:46Z</dcterms:created>
  <dcterms:modified xsi:type="dcterms:W3CDTF">2012-01-17T17:50:55Z</dcterms:modified>
</cp:coreProperties>
</file>